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62" r:id="rId1"/>
    <p:sldMasterId id="2147484599" r:id="rId2"/>
  </p:sldMasterIdLst>
  <p:notesMasterIdLst>
    <p:notesMasterId r:id="rId3"/>
  </p:notesMasterIdLst>
  <p:sldIdLst>
    <p:sldId id="671" r:id="rId4"/>
    <p:sldId id="675" r:id="rId5"/>
    <p:sldId id="678" r:id="rId6"/>
    <p:sldId id="681" r:id="rId7"/>
    <p:sldId id="687" r:id="rId9"/>
    <p:sldId id="690" r:id="rId10"/>
    <p:sldId id="693" r:id="rId11"/>
    <p:sldId id="696" r:id="rId12"/>
    <p:sldId id="702" r:id="rId14"/>
    <p:sldId id="705" r:id="rId15"/>
    <p:sldId id="708" r:id="rId16"/>
    <p:sldId id="711" r:id="rId17"/>
    <p:sldId id="717" r:id="rId19"/>
    <p:sldId id="720" r:id="rId20"/>
    <p:sldId id="723" r:id="rId21"/>
    <p:sldId id="726" r:id="rId22"/>
    <p:sldId id="732" r:id="rId24"/>
    <p:sldId id="735" r:id="rId25"/>
    <p:sldId id="738" r:id="rId26"/>
    <p:sldId id="741" r:id="rId27"/>
    <p:sldId id="747" r:id="rId29"/>
    <p:sldId id="750" r:id="rId30"/>
    <p:sldId id="753" r:id="rId31"/>
    <p:sldId id="756" r:id="rId32"/>
    <p:sldId id="759" r:id="rId33"/>
    <p:sldId id="765" r:id="rId35"/>
    <p:sldId id="768" r:id="rId36"/>
    <p:sldId id="77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63" r:id="rId1"/>
    <p:sldLayoutId id="2147484564" r:id="rId2"/>
    <p:sldLayoutId id="2147484565" r:id="rId3"/>
    <p:sldLayoutId id="2147484566" r:id="rId4"/>
    <p:sldLayoutId id="2147484567" r:id="rId5"/>
    <p:sldLayoutId id="2147484568" r:id="rId6"/>
    <p:sldLayoutId id="2147484569" r:id="rId7"/>
    <p:sldLayoutId id="2147484570" r:id="rId8"/>
    <p:sldLayoutId id="2147484571" r:id="rId9"/>
    <p:sldLayoutId id="2147484572" r:id="rId10"/>
    <p:sldLayoutId id="21474845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00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ags" Target="../tags/tag145.xml"/><Relationship Id="rId26" Type="http://schemas.openxmlformats.org/officeDocument/2006/relationships/tags" Target="../tags/tag146.xml"/><Relationship Id="rId27" Type="http://schemas.openxmlformats.org/officeDocument/2006/relationships/tags" Target="../tags/tag147.xml"/><Relationship Id="rId28" Type="http://schemas.openxmlformats.org/officeDocument/2006/relationships/tags" Target="../tags/tag148.xml"/><Relationship Id="rId29" Type="http://schemas.openxmlformats.org/officeDocument/2006/relationships/tags" Target="../tags/tag14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餐饮与旅游行业工作总结与2024年展望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餐饮与旅游行业概述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餐饮与旅游行业工作总结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餐饮与旅游行业2024年展望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餐饮与旅游行业未来发展策略建议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餐饮与旅游行业未来发展重点领域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餐饮与旅游行业概述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行业背景介绍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餐饮与旅游行业概述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4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餐饮与旅游行业概述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挑战与机遇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未来展望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89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行业挑战：市场竞争激烈、消费者需求多样化、食品安全问题等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未来展望：加强行业合作、推动数字化转型、拓展国际市场等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应对策略：加强品牌建设、提高服务质量、加强食品安全监管等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行业机遇：消费升级、旅游市场增长、技术创新等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餐饮与旅游行业工作总结</a:t>
            </a:r>
            <a:endParaRPr altLang="en-US" lang="zh-CN"/>
          </a:p>
        </p:txBody>
      </p:sp>
      <p:sp>
        <p:nvSpPr>
          <p:cNvPr id="10490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2023年工作亮点</a:t>
            </a:r>
            <a:endParaRPr altLang="en-US" lang="zh-CN"/>
          </a:p>
        </p:txBody>
      </p:sp>
      <p:sp>
        <p:nvSpPr>
          <p:cNvPr id="10491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餐饮与旅游行业增长迅速，市场规模不断扩大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数字化转型加速，智能化服务提升客户体验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绿色环保理念深入人心，健康餐饮成为新趋势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跨界合作与创新模式推动行业发展，品牌影响力不断提升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2023年工作不足</a:t>
            </a:r>
            <a:endParaRPr altLang="en-US" lang="zh-CN"/>
          </a:p>
        </p:txBody>
      </p:sp>
      <p:sp>
        <p:nvSpPr>
          <p:cNvPr id="10491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应对突发事件的反应能力不足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员工培训和团队建设有待加强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营销策略不够精准，缺乏创新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餐饮与旅游行业服务质量有待提高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2023年工作反思与改进</a:t>
            </a:r>
            <a:endParaRPr altLang="en-US" lang="zh-CN"/>
          </a:p>
        </p:txBody>
      </p:sp>
      <p:sp>
        <p:nvSpPr>
          <p:cNvPr id="10492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餐饮与旅游行业现状分析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2023年工作亮点总结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存在的问题与不足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改进措施与未来计划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餐饮与旅游行业2024年展望</a:t>
            </a:r>
            <a:endParaRPr altLang="en-US" lang="zh-CN"/>
          </a:p>
        </p:txBody>
      </p:sp>
      <p:sp>
        <p:nvSpPr>
          <p:cNvPr id="10493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餐饮与旅游行业融合发展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数字化转型和智能化升级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绿色环保和可持续发展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个性化和定制化服务趋势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行业挑战与机遇分析</a:t>
            </a:r>
            <a:endParaRPr altLang="en-US" lang="zh-CN"/>
          </a:p>
        </p:txBody>
      </p:sp>
      <p:sp>
        <p:nvSpPr>
          <p:cNvPr id="10494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行业机遇：消费升级、旅游市场增长、技术创新等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行业挑战：市场竞争激烈、消费者需求多样化、食品安全与卫生问题等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应对策略：加强品牌建设、提高服务质量、加强食品安全管理、推动技术创新等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未来展望：实现可持续发展、提高行业整体竞争力、推动行业转型升级等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行业创新方向探讨</a:t>
            </a:r>
            <a:endParaRPr altLang="en-US" lang="zh-CN"/>
          </a:p>
        </p:txBody>
      </p:sp>
      <p:sp>
        <p:nvSpPr>
          <p:cNvPr id="10494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数字化转型：利用大数据、人工智能等技术提升餐饮与旅游行业的运营效率和服务质量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绿色环保：推广环保理念，采用可持续发展的方式进行餐饮和旅游活动，减少对环境的影响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个性化服务：提供更加个性化、定制化的服务，满足消费者多样化的需求，提升客户体验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跨界合作：与其他行业进行合作，创新产品和服务，拓展业务范围，提高市场竞争力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餐饮与旅游行业未来发展策略建议</a:t>
            </a:r>
            <a:endParaRPr altLang="en-US" lang="zh-CN"/>
          </a:p>
        </p:txBody>
      </p:sp>
      <p:sp>
        <p:nvSpPr>
          <p:cNvPr id="10495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政策层面建议</a:t>
            </a:r>
            <a:endParaRPr altLang="en-US" lang="zh-CN"/>
          </a:p>
        </p:txBody>
      </p:sp>
      <p:sp>
        <p:nvSpPr>
          <p:cNvPr id="10495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推动行业技术创新和转型升级，提高竞争力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加强人才培养和引进，提高从业人员素质和服务水平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制定行业发展规划和政策，明确发展方向和目标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加强行业监管，规范市场秩序，提高服务质量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企业层面建议</a:t>
            </a:r>
            <a:endParaRPr altLang="en-US" lang="zh-CN"/>
          </a:p>
        </p:txBody>
      </p:sp>
      <p:sp>
        <p:nvSpPr>
          <p:cNvPr id="10496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营销策略：加强品牌宣传和推广，提高知名度和美誉度，吸引更多消费者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提升服务质量：加强员工培训，提高服务水平和意识，确保顾客满意度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创新产品：根据市场需求和消费者偏好，不断推出新菜品、新旅游线路等，满足消费者需求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合作与联盟：与其他企业或机构建立合作关系，共同开发新产品或服务，扩大市场份额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消费者层面建议</a:t>
            </a:r>
            <a:endParaRPr altLang="en-US" lang="zh-CN"/>
          </a:p>
        </p:txBody>
      </p:sp>
      <p:sp>
        <p:nvSpPr>
          <p:cNvPr id="10496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提升服务质量：提供优质、个性化的服务，满足消费者需求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创新产品：推出具有特色、创意的产品，吸引消费者关注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优化价格策略：制定合理的价格策略，提高消费者满意度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加强品牌建设：打造具有影响力的品牌，提升消费者忠诚度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餐饮与旅游行业未来发展重点领域</a:t>
            </a:r>
            <a:endParaRPr altLang="en-US" lang="zh-CN"/>
          </a:p>
        </p:txBody>
      </p:sp>
      <p:sp>
        <p:nvSpPr>
          <p:cNvPr id="10497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智慧餐饮领域</a:t>
            </a:r>
            <a:endParaRPr altLang="en-US" lang="zh-CN"/>
          </a:p>
        </p:txBody>
      </p:sp>
      <p:sp>
        <p:nvSpPr>
          <p:cNvPr id="10497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技术应用：分析智慧餐饮领域中的技术应用，如人工智能、大数据、物联网等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定义与特点：介绍智慧餐饮领域的概念、特点和发展趋势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商业模式创新：探讨智慧餐饮领域的商业模式创新，如无人餐厅、智能点餐系统等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未来发展趋势：预测智慧餐饮领域的未来发展趋势，如个性化定制、智能化服务等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旅游目的地建设领域</a:t>
            </a:r>
            <a:endParaRPr altLang="en-US" lang="zh-CN"/>
          </a:p>
        </p:txBody>
      </p:sp>
      <p:sp>
        <p:nvSpPr>
          <p:cNvPr id="10498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旅游目的地创新与发展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旅游目的地管理与运营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旅游目的地营销与推广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旅游目的地规划与设计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旅游新业态领域</a:t>
            </a:r>
            <a:endParaRPr altLang="en-US" lang="zh-CN"/>
          </a:p>
        </p:txBody>
      </p:sp>
      <p:sp>
        <p:nvSpPr>
          <p:cNvPr id="1049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智慧旅游：利用先进技术提升旅游体验和服务效率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康养旅游：满足人们对健康和养老的需求，提供全方位的旅游服务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体育旅游：结合体育赛事和旅游活动，打造特色旅游产品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乡村旅游：挖掘乡村资源，推动乡村振兴和旅游产业融合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旅游服务质量提升领域</a:t>
            </a:r>
            <a:endParaRPr altLang="en-US" lang="zh-CN"/>
          </a:p>
        </p:txBody>
      </p:sp>
      <p:sp>
        <p:nvSpPr>
          <p:cNvPr id="10499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提升旅游服务人员的专业素养和沟通能力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完善旅游服务流程和标准，提高服务质量和效率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加强旅游设施建设和维护，提高旅游体验和舒适度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推动旅游行业与其他相关行业的融合发展，提高旅游产业的整体竞争力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对餐饮与旅游行业的总结</a:t>
            </a:r>
            <a:endParaRPr altLang="en-US" lang="zh-CN"/>
          </a:p>
        </p:txBody>
      </p:sp>
      <p:sp>
        <p:nvSpPr>
          <p:cNvPr id="10500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行业现状：餐饮与旅游行业在近年来发展迅速，市场规模不断扩大，但也面临着竞争激烈、成本上升等挑战。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行业趋势：随着消费者需求的变化和技术的不断进步，餐饮与旅游行业也在不断变革和创新，未来将更加注重品质、体验和服务。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行业挑战：餐饮与旅游行业面临着诸多挑战，如食品安全、服务质量、成本控制等，需要不断提高管理和运营水平。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行业前景：随着经济的不断发展和人民生活水平的提高，餐饮与旅游行业将继续保持快速发展势头，未来将有更多的机会和挑战。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1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行业趋势：分析餐饮与旅游行业的未来发展趋势，包括消费者需求、技术创新、市场竞争等方面。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创新与变革：探讨餐饮与旅游行业在未来的创新与变革，包括产品创新、服务升级、模式变革等方面。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人才培养与团队建设：强调未来发展中人才培养与团队建设的重要性，提出相应的策略和建议。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社会责任与可持续发展：探讨餐饮与旅游行业在未来的社会责任与可持续发展，包括环保、公益、社区建设等方面。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9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2023-12-17T08:50:10Z</dcterms:created>
  <dcterms:modified xsi:type="dcterms:W3CDTF">2023-12-17T08:50:10Z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39215e415ea74c28b74f713e2dd55a21_21</vt:lpwstr>
  </property>
</Properties>
</file>