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700" r:id="rId1"/>
    <p:sldMasterId id="2147487737" r:id="rId2"/>
  </p:sldMasterIdLst>
  <p:notesMasterIdLst>
    <p:notesMasterId r:id="rId3"/>
  </p:notesMasterIdLst>
  <p:sldIdLst>
    <p:sldId id="2067" r:id="rId4"/>
    <p:sldId id="2070" r:id="rId5"/>
    <p:sldId id="2073" r:id="rId6"/>
    <p:sldId id="2076" r:id="rId7"/>
    <p:sldId id="2079" r:id="rId8"/>
    <p:sldId id="2082" r:id="rId9"/>
    <p:sldId id="2085" r:id="rId10"/>
    <p:sldId id="2088" r:id="rId11"/>
    <p:sldId id="2091" r:id="rId12"/>
    <p:sldId id="2094" r:id="rId13"/>
    <p:sldId id="2097" r:id="rId14"/>
    <p:sldId id="2100" r:id="rId15"/>
    <p:sldId id="2103" r:id="rId16"/>
    <p:sldId id="2106" r:id="rId17"/>
    <p:sldId id="2109" r:id="rId18"/>
    <p:sldId id="2112" r:id="rId19"/>
    <p:sldId id="2115" r:id="rId20"/>
    <p:sldId id="2118" r:id="rId21"/>
    <p:sldId id="2121" r:id="rId22"/>
    <p:sldId id="2124" r:id="rId23"/>
    <p:sldId id="2127" r:id="rId24"/>
    <p:sldId id="2130" r:id="rId25"/>
    <p:sldId id="2133" r:id="rId26"/>
    <p:sldId id="2136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01" r:id="rId1"/>
    <p:sldLayoutId id="2147487702" r:id="rId2"/>
    <p:sldLayoutId id="2147487703" r:id="rId3"/>
    <p:sldLayoutId id="2147487704" r:id="rId4"/>
    <p:sldLayoutId id="2147487705" r:id="rId5"/>
    <p:sldLayoutId id="2147487706" r:id="rId6"/>
    <p:sldLayoutId id="2147487707" r:id="rId7"/>
    <p:sldLayoutId id="2147487708" r:id="rId8"/>
    <p:sldLayoutId id="2147487709" r:id="rId9"/>
    <p:sldLayoutId id="2147487710" r:id="rId10"/>
    <p:sldLayoutId id="21474877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38" r:id="rId1"/>
    <p:sldLayoutId id="2147487739" r:id="rId2"/>
    <p:sldLayoutId id="2147487740" r:id="rId3"/>
    <p:sldLayoutId id="2147487741" r:id="rId4"/>
    <p:sldLayoutId id="2147487742" r:id="rId5"/>
    <p:sldLayoutId id="2147487743" r:id="rId6"/>
    <p:sldLayoutId id="2147487744" r:id="rId7"/>
    <p:sldLayoutId id="2147487745" r:id="rId8"/>
    <p:sldLayoutId id="2147487746" r:id="rId9"/>
    <p:sldLayoutId id="2147487747" r:id="rId10"/>
    <p:sldLayoutId id="214748774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阅读教育对小学生思维发展的促进效果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阅读教育对小学生思维发展的重要性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阅读教育对小学生思维发展的具体促进效果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如何通过阅读教育促进小学生思维发展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阅读教育对小学生思维发展的长期影响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结论和建议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阅读教育对小学生思维发展的重要性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阅读教育对小学生思维发展的影响</a:t>
            </a:r>
            <a:endParaRPr altLang="en-US" lang="zh-CN"/>
          </a:p>
        </p:txBody>
      </p:sp>
      <p:sp>
        <p:nvSpPr>
          <p:cNvPr id="104884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阅读有助于提高小学生的语言和沟通能力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阅读能够激发小学生的想象力和创造力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阅读有助于培养小学生的批判性思维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6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阅读可以增强小学生的注意力和记忆力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阅读教育对小学生创造力培养的作用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阅读教育能够激发小学生的想象力，培养创造性思维。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阅读不同类型的书籍可以拓宽小学生的知识面，为其创造力提供更多灵感。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通过阅读教育，小学生可以学习到解决问题的方法，提高创造性解决问题的能力。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阅读教育中的讨论和分享环节可以促进小学生之间的交流和合作，激发创造力的火花。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阅读教育对小学生语言表达能力的影响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阅读能够拓宽小学生的知识面，使其在表达时有更多的内容可讲。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阅读教育能够提高小学生的词汇量，使其表达更加丰富多样。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阅读有助于培养小学生的语感，使其语言表达更加流畅自然。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阅读教育能够培养小学生的思维能力，使其表达更有逻辑性和条理性。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阅读教育对小学生思维发展的具体促进效果</a:t>
            </a:r>
            <a:endParaRPr altLang="en-US" dirty="0" lang="zh-CN"/>
          </a:p>
        </p:txBody>
      </p:sp>
      <p:sp>
        <p:nvSpPr>
          <p:cNvPr id="10490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阅读教育对小学生逻辑思维能力的影响</a:t>
            </a:r>
            <a:endParaRPr altLang="en-US" lang="zh-CN"/>
          </a:p>
        </p:txBody>
      </p:sp>
      <p:sp>
        <p:nvSpPr>
          <p:cNvPr id="104904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阅读教育有助于培养小学生的逻辑思维能力，通过阅读各种类型的书籍，学生可以学习到不同的逻辑结构和思维方式。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阅读教育可以提升小学生的推理能力，通过阅读富有推理元素的作品，学生可以学习如何通过已知信息推导出未知信息。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阅读教育有助于培养小学生的批判性思维，通过阅读和分析各类文本，学生可以学会如何评价和判断信息的真实性和价值。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阅读教育可以激发小学生的创造性思维，通过阅读不同类型的文学作品，学生可以获得灵感并创造出新的思维成果。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阅读教育对小学生批判性思维能力的影响</a:t>
            </a:r>
            <a:endParaRPr altLang="en-US" lang="zh-CN"/>
          </a:p>
        </p:txBody>
      </p:sp>
      <p:sp>
        <p:nvSpPr>
          <p:cNvPr id="104909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阅读教育有助于培养小学生的判断力和决策能力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阅读教育有助于培养小学生的批判性思维意识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阅读教育能够提高小学生的分析问题和解决问题的能力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阅读教育能够激发小学生的创新思维和创造力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阅读教育对小学生创造性思维能力的影响</a:t>
            </a:r>
            <a:endParaRPr altLang="en-US" lang="zh-CN"/>
          </a:p>
        </p:txBody>
      </p:sp>
      <p:sp>
        <p:nvSpPr>
          <p:cNvPr id="104916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阅读教育能够激发小学生的想象力，培养创造性思维的基础。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阅读不同类型的书籍可以拓宽小学生的思维视野，提高创造性思维的广度。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通过阅读分析和解决问题，有助于小学生培养创造性思维的深度。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阅读教育中的创造性写作练习，能够提升小学生创造性思维的实践应用能力。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阅读教育对小学生问题解决能力的影响</a:t>
            </a:r>
            <a:endParaRPr altLang="en-US" lang="zh-CN"/>
          </a:p>
        </p:txBody>
      </p:sp>
      <p:sp>
        <p:nvSpPr>
          <p:cNvPr id="104922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阅读教育能够提高小学生的阅读理解能力，从而帮助他们更好地理解问题。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阅读教育能够培养小学生的思维能力，让他们学会从多个角度思考问题。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阅读教育能够丰富小学生的知识储备，让他们在解决问题时能够更加全面地考虑各种因素。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阅读教育能够激发小学生的创新精神，让他们在解决问题的过程中能够提出新的思路和方法。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如何通过阅读教育促进小学生思维发展</a:t>
            </a:r>
            <a:endParaRPr altLang="en-US" dirty="0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培养小学生的阅读兴趣和习惯</a:t>
            </a:r>
            <a:endParaRPr altLang="en-US" lang="zh-CN"/>
          </a:p>
        </p:txBody>
      </p:sp>
      <p:sp>
        <p:nvSpPr>
          <p:cNvPr id="104930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引导小学生掌握正确的阅读方法，提高阅读效率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定期开展阅读活动，增强小学生的阅读体验和参与感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创造良好的阅读环境，提供丰富的阅读材料和资源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鼓励小学生自主选择阅读材料，培养阅读兴趣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丰富阅读材料和阅读方式</a:t>
            </a:r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提供多样化的阅读材料，包括绘本、小说、科普书籍等，以激发小学生的阅读兴趣和好奇心。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引入多种阅读方式，如默读、朗读、角色扮演等，以培养小学生的阅读理解能力和表达能力。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鼓励小学生自主选择阅读材料和阅读方式，培养他们的阅读自主性和创造性。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通过阅读教育引导小学生关注不同观点和思维方式，培养他们的批判性思维和创新能力。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开展阅读活动和阅读课程</a:t>
            </a:r>
            <a:endParaRPr altLang="en-US" lang="zh-CN"/>
          </a:p>
        </p:txBody>
      </p:sp>
      <p:sp>
        <p:nvSpPr>
          <p:cNvPr id="104942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选择适合小学生年龄段的阅读材料，注重内容的多样性和趣味性，以满足不同学生的阅读需求。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定期开展阅读活动，如读书分享会、阅读角等，鼓励小学生积极参与，提高阅读兴趣。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设置专门的阅读课程，引导小学生掌握阅读技巧，培养良好的阅读习惯。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结合小学生的认知特点，采用多种阅读形式，如朗读、默读、听读等，以促进小学生思维的发展。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引导小学生深入思考和讨论阅读内容</a:t>
            </a:r>
            <a:endParaRPr altLang="en-US" lang="zh-CN"/>
          </a:p>
        </p:txBody>
      </p:sp>
      <p:sp>
        <p:nvSpPr>
          <p:cNvPr id="104949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鼓励小学生提问和发表观点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引导他们分析故事情节和角色特点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组织小组讨论，促进思维碰撞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培养批判性思维，鼓励他们提出不同意见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阅读教育对小学生思维发展的长期影响</a:t>
            </a:r>
            <a:endParaRPr altLang="en-US" dirty="0" lang="zh-CN"/>
          </a:p>
        </p:txBody>
      </p:sp>
      <p:sp>
        <p:nvSpPr>
          <p:cNvPr id="10495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阅读教育对小学生未来发展的影响</a:t>
            </a:r>
            <a:endParaRPr altLang="en-US" lang="zh-CN"/>
          </a:p>
        </p:txBody>
      </p:sp>
      <p:sp>
        <p:nvSpPr>
          <p:cNvPr id="1049560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增强自主学习和终身学习能力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0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促进思维和创造力发展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培养阅读兴趣和习惯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2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提高语言和写作能力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阅读教育对小学生综合素质的影响</a:t>
            </a:r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阅读教育能够提高小学生的语言能力和阅读理解能力，从而增强其表达和沟通能力。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阅读教育有助于培养小学生的创造力和想象力，激发其创新思维和解决问题的能力。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通过阅读不同类型的书籍，小学生可以拓宽视野，了解多元文化，增强其社会适应能力。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阅读教育能够塑造小学生的道德观念和价值观，培养其良好的品德和行为习惯。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阅读教育对小学生心理健康的影响</a:t>
            </a:r>
            <a:endParaRPr altLang="en-US" lang="zh-CN"/>
          </a:p>
        </p:txBody>
      </p:sp>
      <p:sp>
        <p:nvSpPr>
          <p:cNvPr id="10496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阅读教育能够提高小学生的心理素质，培养其积极向上的心态和情绪管理能力。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阅读教育能够促进小学生的人际交往能力，提高其社会适应能力和合作精神。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阅读教育有助于培养小学生的创造力和想象力，激发其创新意识和探索精神。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阅读教育有助于培养小学生的自尊心和自信心，增强其自我认同感和自我价值感。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7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总结阅读教育对小学生思维发展的促进效果</a:t>
            </a:r>
            <a:endParaRPr altLang="en-US" lang="zh-CN"/>
          </a:p>
        </p:txBody>
      </p:sp>
      <p:sp>
        <p:nvSpPr>
          <p:cNvPr id="104976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阅读教育有助于培养小学生的批判性思维，从而促进其思维发展。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阅读教育能够提高小学生的阅读理解能力，进而促进其思维发展。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阅读教育可以培养小学生的语言表达能力，进一步促进其思维发展。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阅读教育能够激发小学生的想象力，进一步促进其创造性思维的发展。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对学校和家庭教育的建议和启示</a:t>
            </a:r>
            <a:endParaRPr altLang="en-US" lang="zh-CN"/>
          </a:p>
        </p:txBody>
      </p:sp>
      <p:sp>
        <p:nvSpPr>
          <p:cNvPr id="104983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学校应重视阅读教育，增加小学生阅读量，提高阅读兴趣和阅读能力。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家庭应积极参与孩子的阅读教育，与孩子共同阅读，培养良好的阅读习惯。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学校和家庭应关注孩子思维发展，鼓励孩子多思考、多提问、多探索。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教育部门应制定相关政策，加强对学校阅读教育的指导和支持，提高阅读教育质量。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8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2024-01-05T16:02:51Z</dcterms:created>
  <dcterms:modified xsi:type="dcterms:W3CDTF">2024-01-05T16:02:51Z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dcb8ff5a26d4439a8fc8863a11dcb0b5_21</vt:lpwstr>
  </property>
</Properties>
</file>