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158" r:id="rId1"/>
    <p:sldMasterId id="2147494195" r:id="rId2"/>
  </p:sldMasterIdLst>
  <p:notesMasterIdLst>
    <p:notesMasterId r:id="rId3"/>
  </p:notesMasterIdLst>
  <p:sldIdLst>
    <p:sldId id="5090" r:id="rId4"/>
    <p:sldId id="5095" r:id="rId5"/>
    <p:sldId id="5099" r:id="rId6"/>
    <p:sldId id="5102" r:id="rId7"/>
    <p:sldId id="5105" r:id="rId8"/>
    <p:sldId id="5108" r:id="rId9"/>
    <p:sldId id="5111" r:id="rId10"/>
    <p:sldId id="5114" r:id="rId11"/>
    <p:sldId id="5117" r:id="rId12"/>
    <p:sldId id="5120" r:id="rId13"/>
    <p:sldId id="5123" r:id="rId14"/>
    <p:sldId id="5126" r:id="rId15"/>
    <p:sldId id="5129" r:id="rId16"/>
    <p:sldId id="5132" r:id="rId17"/>
    <p:sldId id="5135" r:id="rId18"/>
    <p:sldId id="5138" r:id="rId19"/>
    <p:sldId id="5141" r:id="rId20"/>
    <p:sldId id="5144" r:id="rId21"/>
    <p:sldId id="5147" r:id="rId22"/>
    <p:sldId id="5150" r:id="rId23"/>
    <p:sldId id="5153" r:id="rId24"/>
    <p:sldId id="5156" r:id="rId25"/>
    <p:sldId id="5159" r:id="rId26"/>
    <p:sldId id="5162" r:id="rId27"/>
    <p:sldId id="5165" r:id="rId28"/>
    <p:sldId id="5168" r:id="rId29"/>
    <p:sldId id="5171" r:id="rId30"/>
    <p:sldId id="517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159" r:id="rId1"/>
    <p:sldLayoutId id="2147494160" r:id="rId2"/>
    <p:sldLayoutId id="2147494161" r:id="rId3"/>
    <p:sldLayoutId id="2147494162" r:id="rId4"/>
    <p:sldLayoutId id="2147494163" r:id="rId5"/>
    <p:sldLayoutId id="2147494164" r:id="rId6"/>
    <p:sldLayoutId id="2147494165" r:id="rId7"/>
    <p:sldLayoutId id="2147494166" r:id="rId8"/>
    <p:sldLayoutId id="2147494167" r:id="rId9"/>
    <p:sldLayoutId id="2147494168" r:id="rId10"/>
    <p:sldLayoutId id="214749416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196" r:id="rId1"/>
    <p:sldLayoutId id="2147494197" r:id="rId2"/>
    <p:sldLayoutId id="2147494198" r:id="rId3"/>
    <p:sldLayoutId id="2147494199" r:id="rId4"/>
    <p:sldLayoutId id="2147494200" r:id="rId5"/>
    <p:sldLayoutId id="2147494201" r:id="rId6"/>
    <p:sldLayoutId id="2147494202" r:id="rId7"/>
    <p:sldLayoutId id="2147494203" r:id="rId8"/>
    <p:sldLayoutId id="2147494204" r:id="rId9"/>
    <p:sldLayoutId id="2147494205" r:id="rId10"/>
    <p:sldLayoutId id="214749420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tags" Target="../tags/tag734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5.xml"/><Relationship Id="rId2" Type="http://schemas.openxmlformats.org/officeDocument/2006/relationships/tags" Target="../tags/tag736.xml"/><Relationship Id="rId3" Type="http://schemas.openxmlformats.org/officeDocument/2006/relationships/tags" Target="../tags/tag737.xml"/><Relationship Id="rId4" Type="http://schemas.openxmlformats.org/officeDocument/2006/relationships/tags" Target="../tags/tag738.xml"/><Relationship Id="rId5" Type="http://schemas.openxmlformats.org/officeDocument/2006/relationships/tags" Target="../tags/tag739.xml"/><Relationship Id="rId6" Type="http://schemas.openxmlformats.org/officeDocument/2006/relationships/tags" Target="../tags/tag740.xml"/><Relationship Id="rId7" Type="http://schemas.openxmlformats.org/officeDocument/2006/relationships/tags" Target="../tags/tag741.xml"/><Relationship Id="rId8" Type="http://schemas.openxmlformats.org/officeDocument/2006/relationships/tags" Target="../tags/tag742.xml"/><Relationship Id="rId9" Type="http://schemas.openxmlformats.org/officeDocument/2006/relationships/tags" Target="../tags/tag743.xml"/><Relationship Id="rId10" Type="http://schemas.openxmlformats.org/officeDocument/2006/relationships/tags" Target="../tags/tag744.xml"/><Relationship Id="rId11" Type="http://schemas.openxmlformats.org/officeDocument/2006/relationships/tags" Target="../tags/tag745.xml"/><Relationship Id="rId12" Type="http://schemas.openxmlformats.org/officeDocument/2006/relationships/tags" Target="../tags/tag74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7.xml"/><Relationship Id="rId2" Type="http://schemas.openxmlformats.org/officeDocument/2006/relationships/tags" Target="../tags/tag748.xml"/><Relationship Id="rId3" Type="http://schemas.openxmlformats.org/officeDocument/2006/relationships/tags" Target="../tags/tag749.xml"/><Relationship Id="rId4" Type="http://schemas.openxmlformats.org/officeDocument/2006/relationships/tags" Target="../tags/tag750.xml"/><Relationship Id="rId5" Type="http://schemas.openxmlformats.org/officeDocument/2006/relationships/tags" Target="../tags/tag751.xml"/><Relationship Id="rId6" Type="http://schemas.openxmlformats.org/officeDocument/2006/relationships/tags" Target="../tags/tag752.xml"/><Relationship Id="rId7" Type="http://schemas.openxmlformats.org/officeDocument/2006/relationships/tags" Target="../tags/tag753.xml"/><Relationship Id="rId8" Type="http://schemas.openxmlformats.org/officeDocument/2006/relationships/tags" Target="../tags/tag754.xml"/><Relationship Id="rId9" Type="http://schemas.openxmlformats.org/officeDocument/2006/relationships/tags" Target="../tags/tag755.xml"/><Relationship Id="rId10" Type="http://schemas.openxmlformats.org/officeDocument/2006/relationships/tags" Target="../tags/tag756.xml"/><Relationship Id="rId11" Type="http://schemas.openxmlformats.org/officeDocument/2006/relationships/tags" Target="../tags/tag757.xml"/><Relationship Id="rId12" Type="http://schemas.openxmlformats.org/officeDocument/2006/relationships/tags" Target="../tags/tag758.xml"/><Relationship Id="rId13" Type="http://schemas.openxmlformats.org/officeDocument/2006/relationships/tags" Target="../tags/tag759.xml"/><Relationship Id="rId14" Type="http://schemas.openxmlformats.org/officeDocument/2006/relationships/tags" Target="../tags/tag760.xml"/><Relationship Id="rId15" Type="http://schemas.openxmlformats.org/officeDocument/2006/relationships/tags" Target="../tags/tag761.xml"/><Relationship Id="rId16" Type="http://schemas.openxmlformats.org/officeDocument/2006/relationships/tags" Target="../tags/tag762.xml"/><Relationship Id="rId17" Type="http://schemas.openxmlformats.org/officeDocument/2006/relationships/tags" Target="../tags/tag763.xml"/><Relationship Id="rId18" Type="http://schemas.openxmlformats.org/officeDocument/2006/relationships/tags" Target="../tags/tag764.xml"/><Relationship Id="rId19" Type="http://schemas.openxmlformats.org/officeDocument/2006/relationships/tags" Target="../tags/tag765.xml"/><Relationship Id="rId20" Type="http://schemas.openxmlformats.org/officeDocument/2006/relationships/tags" Target="../tags/tag766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7.xml"/><Relationship Id="rId2" Type="http://schemas.openxmlformats.org/officeDocument/2006/relationships/tags" Target="../tags/tag768.xml"/><Relationship Id="rId3" Type="http://schemas.openxmlformats.org/officeDocument/2006/relationships/tags" Target="../tags/tag76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0.xml"/><Relationship Id="rId2" Type="http://schemas.openxmlformats.org/officeDocument/2006/relationships/tags" Target="../tags/tag771.xml"/><Relationship Id="rId3" Type="http://schemas.openxmlformats.org/officeDocument/2006/relationships/tags" Target="../tags/tag772.xml"/><Relationship Id="rId4" Type="http://schemas.openxmlformats.org/officeDocument/2006/relationships/tags" Target="../tags/tag773.xml"/><Relationship Id="rId5" Type="http://schemas.openxmlformats.org/officeDocument/2006/relationships/tags" Target="../tags/tag774.xml"/><Relationship Id="rId6" Type="http://schemas.openxmlformats.org/officeDocument/2006/relationships/tags" Target="../tags/tag775.xml"/><Relationship Id="rId7" Type="http://schemas.openxmlformats.org/officeDocument/2006/relationships/tags" Target="../tags/tag776.xml"/><Relationship Id="rId8" Type="http://schemas.openxmlformats.org/officeDocument/2006/relationships/tags" Target="../tags/tag777.xml"/><Relationship Id="rId9" Type="http://schemas.openxmlformats.org/officeDocument/2006/relationships/tags" Target="../tags/tag778.xml"/><Relationship Id="rId10" Type="http://schemas.openxmlformats.org/officeDocument/2006/relationships/tags" Target="../tags/tag779.xml"/><Relationship Id="rId11" Type="http://schemas.openxmlformats.org/officeDocument/2006/relationships/tags" Target="../tags/tag780.xml"/><Relationship Id="rId12" Type="http://schemas.openxmlformats.org/officeDocument/2006/relationships/tags" Target="../tags/tag78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82.xml"/><Relationship Id="rId2" Type="http://schemas.openxmlformats.org/officeDocument/2006/relationships/tags" Target="../tags/tag783.xml"/><Relationship Id="rId3" Type="http://schemas.openxmlformats.org/officeDocument/2006/relationships/tags" Target="../tags/tag784.xml"/><Relationship Id="rId4" Type="http://schemas.openxmlformats.org/officeDocument/2006/relationships/tags" Target="../tags/tag785.xml"/><Relationship Id="rId5" Type="http://schemas.openxmlformats.org/officeDocument/2006/relationships/tags" Target="../tags/tag786.xml"/><Relationship Id="rId6" Type="http://schemas.openxmlformats.org/officeDocument/2006/relationships/tags" Target="../tags/tag787.xml"/><Relationship Id="rId7" Type="http://schemas.openxmlformats.org/officeDocument/2006/relationships/tags" Target="../tags/tag788.xml"/><Relationship Id="rId8" Type="http://schemas.openxmlformats.org/officeDocument/2006/relationships/tags" Target="../tags/tag789.xml"/><Relationship Id="rId9" Type="http://schemas.openxmlformats.org/officeDocument/2006/relationships/tags" Target="../tags/tag790.xml"/><Relationship Id="rId10" Type="http://schemas.openxmlformats.org/officeDocument/2006/relationships/tags" Target="../tags/tag791.xml"/><Relationship Id="rId11" Type="http://schemas.openxmlformats.org/officeDocument/2006/relationships/tags" Target="../tags/tag792.xml"/><Relationship Id="rId12" Type="http://schemas.openxmlformats.org/officeDocument/2006/relationships/tags" Target="../tags/tag79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94.xml"/><Relationship Id="rId2" Type="http://schemas.openxmlformats.org/officeDocument/2006/relationships/tags" Target="../tags/tag795.xml"/><Relationship Id="rId3" Type="http://schemas.openxmlformats.org/officeDocument/2006/relationships/tags" Target="../tags/tag796.xml"/><Relationship Id="rId4" Type="http://schemas.openxmlformats.org/officeDocument/2006/relationships/tags" Target="../tags/tag797.xml"/><Relationship Id="rId5" Type="http://schemas.openxmlformats.org/officeDocument/2006/relationships/tags" Target="../tags/tag798.xml"/><Relationship Id="rId6" Type="http://schemas.openxmlformats.org/officeDocument/2006/relationships/tags" Target="../tags/tag799.xml"/><Relationship Id="rId7" Type="http://schemas.openxmlformats.org/officeDocument/2006/relationships/tags" Target="../tags/tag800.xml"/><Relationship Id="rId8" Type="http://schemas.openxmlformats.org/officeDocument/2006/relationships/tags" Target="../tags/tag801.xml"/><Relationship Id="rId9" Type="http://schemas.openxmlformats.org/officeDocument/2006/relationships/tags" Target="../tags/tag802.xml"/><Relationship Id="rId10" Type="http://schemas.openxmlformats.org/officeDocument/2006/relationships/tags" Target="../tags/tag803.xml"/><Relationship Id="rId11" Type="http://schemas.openxmlformats.org/officeDocument/2006/relationships/tags" Target="../tags/tag804.xml"/><Relationship Id="rId12" Type="http://schemas.openxmlformats.org/officeDocument/2006/relationships/tags" Target="../tags/tag805.xml"/><Relationship Id="rId13" Type="http://schemas.openxmlformats.org/officeDocument/2006/relationships/tags" Target="../tags/tag806.xml"/><Relationship Id="rId14" Type="http://schemas.openxmlformats.org/officeDocument/2006/relationships/tags" Target="../tags/tag807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08.xml"/><Relationship Id="rId2" Type="http://schemas.openxmlformats.org/officeDocument/2006/relationships/tags" Target="../tags/tag809.xml"/><Relationship Id="rId3" Type="http://schemas.openxmlformats.org/officeDocument/2006/relationships/tags" Target="../tags/tag810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11.xml"/><Relationship Id="rId2" Type="http://schemas.openxmlformats.org/officeDocument/2006/relationships/tags" Target="../tags/tag812.xml"/><Relationship Id="rId3" Type="http://schemas.openxmlformats.org/officeDocument/2006/relationships/tags" Target="../tags/tag813.xml"/><Relationship Id="rId4" Type="http://schemas.openxmlformats.org/officeDocument/2006/relationships/tags" Target="../tags/tag814.xml"/><Relationship Id="rId5" Type="http://schemas.openxmlformats.org/officeDocument/2006/relationships/tags" Target="../tags/tag815.xml"/><Relationship Id="rId6" Type="http://schemas.openxmlformats.org/officeDocument/2006/relationships/tags" Target="../tags/tag816.xml"/><Relationship Id="rId7" Type="http://schemas.openxmlformats.org/officeDocument/2006/relationships/tags" Target="../tags/tag817.xml"/><Relationship Id="rId8" Type="http://schemas.openxmlformats.org/officeDocument/2006/relationships/tags" Target="../tags/tag818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19.xml"/><Relationship Id="rId2" Type="http://schemas.openxmlformats.org/officeDocument/2006/relationships/tags" Target="../tags/tag820.xml"/><Relationship Id="rId3" Type="http://schemas.openxmlformats.org/officeDocument/2006/relationships/tags" Target="../tags/tag821.xml"/><Relationship Id="rId4" Type="http://schemas.openxmlformats.org/officeDocument/2006/relationships/tags" Target="../tags/tag822.xml"/><Relationship Id="rId5" Type="http://schemas.openxmlformats.org/officeDocument/2006/relationships/tags" Target="../tags/tag823.xml"/><Relationship Id="rId6" Type="http://schemas.openxmlformats.org/officeDocument/2006/relationships/tags" Target="../tags/tag824.xml"/><Relationship Id="rId7" Type="http://schemas.openxmlformats.org/officeDocument/2006/relationships/tags" Target="../tags/tag825.xml"/><Relationship Id="rId8" Type="http://schemas.openxmlformats.org/officeDocument/2006/relationships/tags" Target="../tags/tag826.xml"/><Relationship Id="rId9" Type="http://schemas.openxmlformats.org/officeDocument/2006/relationships/tags" Target="../tags/tag827.xml"/><Relationship Id="rId10" Type="http://schemas.openxmlformats.org/officeDocument/2006/relationships/tags" Target="../tags/tag828.xml"/><Relationship Id="rId11" Type="http://schemas.openxmlformats.org/officeDocument/2006/relationships/tags" Target="../tags/tag829.xml"/><Relationship Id="rId12" Type="http://schemas.openxmlformats.org/officeDocument/2006/relationships/tags" Target="../tags/tag83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31.xml"/><Relationship Id="rId2" Type="http://schemas.openxmlformats.org/officeDocument/2006/relationships/tags" Target="../tags/tag832.xml"/><Relationship Id="rId3" Type="http://schemas.openxmlformats.org/officeDocument/2006/relationships/tags" Target="../tags/tag833.xml"/><Relationship Id="rId4" Type="http://schemas.openxmlformats.org/officeDocument/2006/relationships/tags" Target="../tags/tag834.xml"/><Relationship Id="rId5" Type="http://schemas.openxmlformats.org/officeDocument/2006/relationships/tags" Target="../tags/tag835.xml"/><Relationship Id="rId6" Type="http://schemas.openxmlformats.org/officeDocument/2006/relationships/tags" Target="../tags/tag836.xml"/><Relationship Id="rId7" Type="http://schemas.openxmlformats.org/officeDocument/2006/relationships/tags" Target="../tags/tag837.xml"/><Relationship Id="rId8" Type="http://schemas.openxmlformats.org/officeDocument/2006/relationships/tags" Target="../tags/tag838.xml"/><Relationship Id="rId9" Type="http://schemas.openxmlformats.org/officeDocument/2006/relationships/tags" Target="../tags/tag839.xml"/><Relationship Id="rId10" Type="http://schemas.openxmlformats.org/officeDocument/2006/relationships/tags" Target="../tags/tag840.xml"/><Relationship Id="rId11" Type="http://schemas.openxmlformats.org/officeDocument/2006/relationships/tags" Target="../tags/tag841.xml"/><Relationship Id="rId12" Type="http://schemas.openxmlformats.org/officeDocument/2006/relationships/tags" Target="../tags/tag842.xml"/><Relationship Id="rId13" Type="http://schemas.openxmlformats.org/officeDocument/2006/relationships/tags" Target="../tags/tag843.xml"/><Relationship Id="rId14" Type="http://schemas.openxmlformats.org/officeDocument/2006/relationships/tags" Target="../tags/tag844.xml"/><Relationship Id="rId15" Type="http://schemas.openxmlformats.org/officeDocument/2006/relationships/tags" Target="../tags/tag845.xml"/><Relationship Id="rId16" Type="http://schemas.openxmlformats.org/officeDocument/2006/relationships/tags" Target="../tags/tag846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7.xml"/><Relationship Id="rId2" Type="http://schemas.openxmlformats.org/officeDocument/2006/relationships/tags" Target="../tags/tag848.xml"/><Relationship Id="rId3" Type="http://schemas.openxmlformats.org/officeDocument/2006/relationships/tags" Target="../tags/tag849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50.xml"/><Relationship Id="rId2" Type="http://schemas.openxmlformats.org/officeDocument/2006/relationships/tags" Target="../tags/tag851.xml"/><Relationship Id="rId3" Type="http://schemas.openxmlformats.org/officeDocument/2006/relationships/tags" Target="../tags/tag852.xml"/><Relationship Id="rId4" Type="http://schemas.openxmlformats.org/officeDocument/2006/relationships/tags" Target="../tags/tag853.xml"/><Relationship Id="rId5" Type="http://schemas.openxmlformats.org/officeDocument/2006/relationships/tags" Target="../tags/tag854.xml"/><Relationship Id="rId6" Type="http://schemas.openxmlformats.org/officeDocument/2006/relationships/tags" Target="../tags/tag855.xml"/><Relationship Id="rId7" Type="http://schemas.openxmlformats.org/officeDocument/2006/relationships/tags" Target="../tags/tag856.xml"/><Relationship Id="rId8" Type="http://schemas.openxmlformats.org/officeDocument/2006/relationships/tags" Target="../tags/tag857.xml"/><Relationship Id="rId9" Type="http://schemas.openxmlformats.org/officeDocument/2006/relationships/tags" Target="../tags/tag858.xml"/><Relationship Id="rId10" Type="http://schemas.openxmlformats.org/officeDocument/2006/relationships/tags" Target="../tags/tag859.xml"/><Relationship Id="rId11" Type="http://schemas.openxmlformats.org/officeDocument/2006/relationships/tags" Target="../tags/tag860.xml"/><Relationship Id="rId12" Type="http://schemas.openxmlformats.org/officeDocument/2006/relationships/tags" Target="../tags/tag86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2.xml"/><Relationship Id="rId2" Type="http://schemas.openxmlformats.org/officeDocument/2006/relationships/tags" Target="../tags/tag863.xml"/><Relationship Id="rId3" Type="http://schemas.openxmlformats.org/officeDocument/2006/relationships/tags" Target="../tags/tag864.xml"/><Relationship Id="rId4" Type="http://schemas.openxmlformats.org/officeDocument/2006/relationships/tags" Target="../tags/tag865.xml"/><Relationship Id="rId5" Type="http://schemas.openxmlformats.org/officeDocument/2006/relationships/tags" Target="../tags/tag866.xml"/><Relationship Id="rId6" Type="http://schemas.openxmlformats.org/officeDocument/2006/relationships/tags" Target="../tags/tag867.xml"/><Relationship Id="rId7" Type="http://schemas.openxmlformats.org/officeDocument/2006/relationships/tags" Target="../tags/tag868.xml"/><Relationship Id="rId8" Type="http://schemas.openxmlformats.org/officeDocument/2006/relationships/tags" Target="../tags/tag869.xml"/><Relationship Id="rId9" Type="http://schemas.openxmlformats.org/officeDocument/2006/relationships/tags" Target="../tags/tag870.xml"/><Relationship Id="rId10" Type="http://schemas.openxmlformats.org/officeDocument/2006/relationships/tags" Target="../tags/tag871.xml"/><Relationship Id="rId11" Type="http://schemas.openxmlformats.org/officeDocument/2006/relationships/tags" Target="../tags/tag872.xml"/><Relationship Id="rId12" Type="http://schemas.openxmlformats.org/officeDocument/2006/relationships/tags" Target="../tags/tag87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74.xml"/><Relationship Id="rId2" Type="http://schemas.openxmlformats.org/officeDocument/2006/relationships/tags" Target="../tags/tag875.xml"/><Relationship Id="rId3" Type="http://schemas.openxmlformats.org/officeDocument/2006/relationships/tags" Target="../tags/tag876.xml"/><Relationship Id="rId4" Type="http://schemas.openxmlformats.org/officeDocument/2006/relationships/tags" Target="../tags/tag877.xml"/><Relationship Id="rId5" Type="http://schemas.openxmlformats.org/officeDocument/2006/relationships/tags" Target="../tags/tag878.xml"/><Relationship Id="rId6" Type="http://schemas.openxmlformats.org/officeDocument/2006/relationships/tags" Target="../tags/tag879.xml"/><Relationship Id="rId7" Type="http://schemas.openxmlformats.org/officeDocument/2006/relationships/tags" Target="../tags/tag880.xml"/><Relationship Id="rId8" Type="http://schemas.openxmlformats.org/officeDocument/2006/relationships/tags" Target="../tags/tag881.xml"/><Relationship Id="rId9" Type="http://schemas.openxmlformats.org/officeDocument/2006/relationships/tags" Target="../tags/tag882.xml"/><Relationship Id="rId10" Type="http://schemas.openxmlformats.org/officeDocument/2006/relationships/tags" Target="../tags/tag883.xml"/><Relationship Id="rId11" Type="http://schemas.openxmlformats.org/officeDocument/2006/relationships/tags" Target="../tags/tag884.xml"/><Relationship Id="rId12" Type="http://schemas.openxmlformats.org/officeDocument/2006/relationships/tags" Target="../tags/tag88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86.xml"/><Relationship Id="rId2" Type="http://schemas.openxmlformats.org/officeDocument/2006/relationships/tags" Target="../tags/tag887.xml"/><Relationship Id="rId3" Type="http://schemas.openxmlformats.org/officeDocument/2006/relationships/tags" Target="../tags/tag888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89.xml"/><Relationship Id="rId2" Type="http://schemas.openxmlformats.org/officeDocument/2006/relationships/tags" Target="../tags/tag890.xml"/><Relationship Id="rId3" Type="http://schemas.openxmlformats.org/officeDocument/2006/relationships/tags" Target="../tags/tag891.xml"/><Relationship Id="rId4" Type="http://schemas.openxmlformats.org/officeDocument/2006/relationships/tags" Target="../tags/tag892.xml"/><Relationship Id="rId5" Type="http://schemas.openxmlformats.org/officeDocument/2006/relationships/tags" Target="../tags/tag893.xml"/><Relationship Id="rId6" Type="http://schemas.openxmlformats.org/officeDocument/2006/relationships/tags" Target="../tags/tag894.xml"/><Relationship Id="rId7" Type="http://schemas.openxmlformats.org/officeDocument/2006/relationships/tags" Target="../tags/tag895.xml"/><Relationship Id="rId8" Type="http://schemas.openxmlformats.org/officeDocument/2006/relationships/tags" Target="../tags/tag896.xml"/><Relationship Id="rId9" Type="http://schemas.openxmlformats.org/officeDocument/2006/relationships/tags" Target="../tags/tag897.xml"/><Relationship Id="rId10" Type="http://schemas.openxmlformats.org/officeDocument/2006/relationships/tags" Target="../tags/tag898.xml"/><Relationship Id="rId11" Type="http://schemas.openxmlformats.org/officeDocument/2006/relationships/tags" Target="../tags/tag899.xml"/><Relationship Id="rId12" Type="http://schemas.openxmlformats.org/officeDocument/2006/relationships/tags" Target="../tags/tag90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01.xml"/><Relationship Id="rId2" Type="http://schemas.openxmlformats.org/officeDocument/2006/relationships/tags" Target="../tags/tag902.xml"/><Relationship Id="rId3" Type="http://schemas.openxmlformats.org/officeDocument/2006/relationships/tags" Target="../tags/tag903.xml"/><Relationship Id="rId4" Type="http://schemas.openxmlformats.org/officeDocument/2006/relationships/tags" Target="../tags/tag904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05.xml"/><Relationship Id="rId2" Type="http://schemas.openxmlformats.org/officeDocument/2006/relationships/tags" Target="../tags/tag906.xml"/><Relationship Id="rId3" Type="http://schemas.openxmlformats.org/officeDocument/2006/relationships/tags" Target="../tags/tag907.xml"/><Relationship Id="rId4" Type="http://schemas.openxmlformats.org/officeDocument/2006/relationships/tags" Target="../tags/tag908.xml"/><Relationship Id="rId5" Type="http://schemas.openxmlformats.org/officeDocument/2006/relationships/tags" Target="../tags/tag909.xml"/><Relationship Id="rId6" Type="http://schemas.openxmlformats.org/officeDocument/2006/relationships/tags" Target="../tags/tag910.xml"/><Relationship Id="rId7" Type="http://schemas.openxmlformats.org/officeDocument/2006/relationships/tags" Target="../tags/tag911.xml"/><Relationship Id="rId8" Type="http://schemas.openxmlformats.org/officeDocument/2006/relationships/tags" Target="../tags/tag912.xml"/><Relationship Id="rId9" Type="http://schemas.openxmlformats.org/officeDocument/2006/relationships/tags" Target="../tags/tag913.xml"/><Relationship Id="rId10" Type="http://schemas.openxmlformats.org/officeDocument/2006/relationships/tags" Target="../tags/tag914.xml"/><Relationship Id="rId11" Type="http://schemas.openxmlformats.org/officeDocument/2006/relationships/tags" Target="../tags/tag915.xml"/><Relationship Id="rId12" Type="http://schemas.openxmlformats.org/officeDocument/2006/relationships/tags" Target="../tags/tag916.xml"/><Relationship Id="rId13" Type="http://schemas.openxmlformats.org/officeDocument/2006/relationships/tags" Target="../tags/tag917.xml"/><Relationship Id="rId14" Type="http://schemas.openxmlformats.org/officeDocument/2006/relationships/tags" Target="../tags/tag918.xml"/><Relationship Id="rId15" Type="http://schemas.openxmlformats.org/officeDocument/2006/relationships/tags" Target="../tags/tag919.xml"/><Relationship Id="rId16" Type="http://schemas.openxmlformats.org/officeDocument/2006/relationships/tags" Target="../tags/tag920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21.xml"/><Relationship Id="rId2" Type="http://schemas.openxmlformats.org/officeDocument/2006/relationships/tags" Target="../tags/tag922.xml"/><Relationship Id="rId3" Type="http://schemas.openxmlformats.org/officeDocument/2006/relationships/tags" Target="../tags/tag923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24.xml"/><Relationship Id="rId2" Type="http://schemas.openxmlformats.org/officeDocument/2006/relationships/tags" Target="../tags/tag925.xml"/><Relationship Id="rId3" Type="http://schemas.openxmlformats.org/officeDocument/2006/relationships/tags" Target="../tags/tag926.xml"/><Relationship Id="rId4" Type="http://schemas.openxmlformats.org/officeDocument/2006/relationships/tags" Target="../tags/tag927.xml"/><Relationship Id="rId5" Type="http://schemas.openxmlformats.org/officeDocument/2006/relationships/tags" Target="../tags/tag928.xml"/><Relationship Id="rId6" Type="http://schemas.openxmlformats.org/officeDocument/2006/relationships/tags" Target="../tags/tag929.xml"/><Relationship Id="rId7" Type="http://schemas.openxmlformats.org/officeDocument/2006/relationships/tags" Target="../tags/tag930.xml"/><Relationship Id="rId8" Type="http://schemas.openxmlformats.org/officeDocument/2006/relationships/tags" Target="../tags/tag931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32.xml"/><Relationship Id="rId2" Type="http://schemas.openxmlformats.org/officeDocument/2006/relationships/tags" Target="../tags/tag933.xml"/><Relationship Id="rId3" Type="http://schemas.openxmlformats.org/officeDocument/2006/relationships/tags" Target="../tags/tag934.xml"/><Relationship Id="rId4" Type="http://schemas.openxmlformats.org/officeDocument/2006/relationships/tags" Target="../tags/tag935.xml"/><Relationship Id="rId5" Type="http://schemas.openxmlformats.org/officeDocument/2006/relationships/tags" Target="../tags/tag936.xml"/><Relationship Id="rId6" Type="http://schemas.openxmlformats.org/officeDocument/2006/relationships/tags" Target="../tags/tag937.xml"/><Relationship Id="rId7" Type="http://schemas.openxmlformats.org/officeDocument/2006/relationships/tags" Target="../tags/tag938.xml"/><Relationship Id="rId8" Type="http://schemas.openxmlformats.org/officeDocument/2006/relationships/tags" Target="../tags/tag939.xml"/><Relationship Id="rId9" Type="http://schemas.openxmlformats.org/officeDocument/2006/relationships/tags" Target="../tags/tag940.xml"/><Relationship Id="rId10" Type="http://schemas.openxmlformats.org/officeDocument/2006/relationships/tags" Target="../tags/tag941.xml"/><Relationship Id="rId11" Type="http://schemas.openxmlformats.org/officeDocument/2006/relationships/tags" Target="../tags/tag942.xml"/><Relationship Id="rId12" Type="http://schemas.openxmlformats.org/officeDocument/2006/relationships/tags" Target="../tags/tag94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44.xml"/><Relationship Id="rId2" Type="http://schemas.openxmlformats.org/officeDocument/2006/relationships/tags" Target="../tags/tag945.xml"/><Relationship Id="rId3" Type="http://schemas.openxmlformats.org/officeDocument/2006/relationships/tags" Target="../tags/tag946.xml"/><Relationship Id="rId4" Type="http://schemas.openxmlformats.org/officeDocument/2006/relationships/tags" Target="../tags/tag947.xml"/><Relationship Id="rId5" Type="http://schemas.openxmlformats.org/officeDocument/2006/relationships/tags" Target="../tags/tag948.xml"/><Relationship Id="rId6" Type="http://schemas.openxmlformats.org/officeDocument/2006/relationships/tags" Target="../tags/tag949.xml"/><Relationship Id="rId7" Type="http://schemas.openxmlformats.org/officeDocument/2006/relationships/tags" Target="../tags/tag950.xml"/><Relationship Id="rId8" Type="http://schemas.openxmlformats.org/officeDocument/2006/relationships/tags" Target="../tags/tag951.xml"/><Relationship Id="rId9" Type="http://schemas.openxmlformats.org/officeDocument/2006/relationships/tags" Target="../tags/tag952.xml"/><Relationship Id="rId10" Type="http://schemas.openxmlformats.org/officeDocument/2006/relationships/tags" Target="../tags/tag953.xml"/><Relationship Id="rId11" Type="http://schemas.openxmlformats.org/officeDocument/2006/relationships/tags" Target="../tags/tag954.xml"/><Relationship Id="rId12" Type="http://schemas.openxmlformats.org/officeDocument/2006/relationships/tags" Target="../tags/tag955.xml"/><Relationship Id="rId13" Type="http://schemas.openxmlformats.org/officeDocument/2006/relationships/tags" Target="../tags/tag956.xml"/><Relationship Id="rId14" Type="http://schemas.openxmlformats.org/officeDocument/2006/relationships/tags" Target="../tags/tag957.xml"/><Relationship Id="rId15" Type="http://schemas.openxmlformats.org/officeDocument/2006/relationships/tags" Target="../tags/tag958.xml"/><Relationship Id="rId16" Type="http://schemas.openxmlformats.org/officeDocument/2006/relationships/tags" Target="../tags/tag959.xml"/><Relationship Id="rId17" Type="http://schemas.openxmlformats.org/officeDocument/2006/relationships/tags" Target="../tags/tag960.xml"/><Relationship Id="rId18" Type="http://schemas.openxmlformats.org/officeDocument/2006/relationships/tags" Target="../tags/tag961.xml"/><Relationship Id="rId19" Type="http://schemas.openxmlformats.org/officeDocument/2006/relationships/tags" Target="../tags/tag962.xml"/><Relationship Id="rId20" Type="http://schemas.openxmlformats.org/officeDocument/2006/relationships/tags" Target="../tags/tag963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64.xml"/><Relationship Id="rId2" Type="http://schemas.openxmlformats.org/officeDocument/2006/relationships/tags" Target="../tags/tag965.xml"/><Relationship Id="rId3" Type="http://schemas.openxmlformats.org/officeDocument/2006/relationships/tags" Target="../tags/tag966.xml"/><Relationship Id="rId4" Type="http://schemas.openxmlformats.org/officeDocument/2006/relationships/tags" Target="../tags/tag967.xml"/><Relationship Id="rId5" Type="http://schemas.openxmlformats.org/officeDocument/2006/relationships/tags" Target="../tags/tag968.xml"/><Relationship Id="rId6" Type="http://schemas.openxmlformats.org/officeDocument/2006/relationships/tags" Target="../tags/tag969.xml"/><Relationship Id="rId7" Type="http://schemas.openxmlformats.org/officeDocument/2006/relationships/tags" Target="../tags/tag970.xml"/><Relationship Id="rId8" Type="http://schemas.openxmlformats.org/officeDocument/2006/relationships/tags" Target="../tags/tag971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72.xml"/><Relationship Id="rId2" Type="http://schemas.openxmlformats.org/officeDocument/2006/relationships/tags" Target="../tags/tag973.xml"/><Relationship Id="rId3" Type="http://schemas.openxmlformats.org/officeDocument/2006/relationships/tags" Target="../tags/tag97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新能源与可再生能源行业市场分析及2024年投资前景预测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新能源与可再生能源行业概述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新能源与可再生能源市场分析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新能源与可再生能源技术发展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2024年投资前景预测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新能源与可再生能源政策环境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新能源与可再生能源企业案例分析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新能源与可再生能源行业概述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定义与分类</a:t>
            </a:r>
            <a:endParaRPr altLang="en-US" lang="zh-CN"/>
          </a:p>
        </p:txBody>
      </p:sp>
      <p:sp>
        <p:nvSpPr>
          <p:cNvPr id="105101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新能源与可再生能源的定义：指利用新技术开发的可再生能源，包括太阳能、风能、水能、潮汐能、生物质能等。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新能源与可再生能源的分类：按照能源形式可分为固体可再生能源、液体可再生能源和气体可再生能源。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新能源与可再生能源的特点：可再生、环保、资源丰富、长期可持续等。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新能源与可再生能源的应用领域：电力、交通、工业、农业等。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行业规模与增长</a:t>
            </a:r>
            <a:endParaRPr altLang="en-US" lang="zh-CN"/>
          </a:p>
        </p:txBody>
      </p:sp>
      <p:sp>
        <p:nvSpPr>
          <p:cNvPr id="10513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30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1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全球新能源与可再生能源市场规模持续扩大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3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31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1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各国政府政策支持推动行业快速发展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3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32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技术创新和成本下降促进市场规模增长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32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32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2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预计未来几年行业规模仍将保持高速增长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产业链结构</a:t>
            </a:r>
            <a:endParaRPr altLang="en-US" lang="zh-CN"/>
          </a:p>
        </p:txBody>
      </p:sp>
      <p:sp>
        <p:nvSpPr>
          <p:cNvPr id="10516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2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2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2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产业链上游：原材料和设备生产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产业链下游：应用领域和市场销售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4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4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产业链的完善和发展对于提高产业整体竞争力至关重要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产业链中游：新能源与可再生能源产品的生产与制造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4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新能源与可再生能源市场分析</a:t>
            </a:r>
            <a:endParaRPr altLang="en-US" lang="zh-CN"/>
          </a:p>
        </p:txBody>
      </p:sp>
      <p:sp>
        <p:nvSpPr>
          <p:cNvPr id="105194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4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524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新能源与可再生能源市场的规模和增长趋势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0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不同地区和国家的市场需求和特点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1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消费者对新能源与可再生能源的认知和接受程度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1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未来市场需求的预测和趋势分析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2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5271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新能源与可再生能源行业的市场规模不断扩大，竞争日益激烈。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1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1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行业内企业数量众多，但市场份额较为集中，主要集中在几家大型企业。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2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2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市场竞争格局受到政策、技术、市场等多方面因素的影响，变化较快。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2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3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行业内企业需要不断提高技术水平、降低成本、拓展市场等，以提升竞争力。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3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5302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2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2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2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3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国际合作成为行业发展的重要趋势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303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3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3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政策支持为行业发展提供有力保障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3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4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4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技术创新推动行业快速发展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304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4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04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新能源与可再生能源需求持续增长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新能源与可再生能源技术发展</a:t>
            </a:r>
            <a:endParaRPr altLang="en-US" lang="zh-CN"/>
          </a:p>
        </p:txBody>
      </p:sp>
      <p:sp>
        <p:nvSpPr>
          <p:cNvPr id="105333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关键技术突破</a:t>
            </a:r>
            <a:endParaRPr altLang="en-US" lang="zh-CN"/>
          </a:p>
        </p:txBody>
      </p:sp>
      <p:sp>
        <p:nvSpPr>
          <p:cNvPr id="105379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79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80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80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80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风力发电技术：大型化、智能化、海上风电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80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太阳能光伏技术：高效能、低成本、长寿命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80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电动汽车及充电技术：高性能电池、快速充电、智能网联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81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储能技术：锂离子电池、压缩空气储能、超级电容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技术创新与应用</a:t>
            </a:r>
            <a:endParaRPr altLang="en-US" lang="zh-CN"/>
          </a:p>
        </p:txBody>
      </p:sp>
      <p:sp>
        <p:nvSpPr>
          <p:cNvPr id="105409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新能源与可再生能源技术不断突破，如太阳能、风能、水能等领域的效率提升和成本降低。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0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0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0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技术创新推动可再生能源与传统能源融合发展，实现能源互补和优化。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0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0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1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储能技术的进步为新能源与可再生能源的应用提供了更好的支持，如电池储能、压缩空气储能等。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1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1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1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智能电网技术的发展促进了新能源与可再生能源的接入和调度，提高了能源利用效率和可靠性。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1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2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技术发展瓶颈与挑战</a:t>
            </a:r>
            <a:endParaRPr altLang="en-US" lang="zh-CN"/>
          </a:p>
        </p:txBody>
      </p:sp>
      <p:sp>
        <p:nvSpPr>
          <p:cNvPr id="10544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成本问题：新能源与可再生能源技术的成本较高，制约了其普及和应用。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储能技术：当前新能源与可再生能源的储能技术尚未完全成熟，制约了其大规模应用。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并网技术：并网技术是新能源与可再生能源发展的关键，目前仍存在一定的技术瓶颈。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资源限制：部分新能源与可再生能源的资源有限，如何持续利用是一个挑战。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2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2024年投资前景预测</a:t>
            </a:r>
            <a:endParaRPr altLang="en-US" lang="zh-CN"/>
          </a:p>
        </p:txBody>
      </p:sp>
      <p:sp>
        <p:nvSpPr>
          <p:cNvPr id="105472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1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551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1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政策环境：政府对新能源与可再生能源行业的支持政策及未来政策走向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9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1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1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市场环境：行业市场规模、竞争格局及未来发展趋势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9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1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2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技术环境：新能源与可再生能源技术的创新与突破，对投资的影响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20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2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2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金融环境：投资资金来源、融资渠道及投资回报率等方面的分析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20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投资机会与风险</a:t>
            </a:r>
            <a:endParaRPr altLang="en-US" lang="zh-CN"/>
          </a:p>
        </p:txBody>
      </p:sp>
      <p:sp>
        <p:nvSpPr>
          <p:cNvPr id="10554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4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投资机会：随着环保意识的提高和政府政策的支持，新能源与可再生能源行业将迎来更多的投资机会。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0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5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5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风险：市场竞争激烈，技术更新换代快，投资新能源与可再生能源行业需谨慎评估风险并做好风险管理。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0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5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5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政策风险：政府政策对新能源与可再生能源行业的发展具有重要影响，投资者需关注政策变化并做好应对措施。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1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5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5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技术风险：新能源与可再生能源技术的研发和应用需要大量的资金和技术支持，投资者需评估技术的可行性和商业化前景。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1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5580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80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81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关注技术领先的企业：在新能源和可再生能源领域，技术是核心竞争力，应重点关注具有创新能力和成熟技术的企业。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1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81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81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多元化投资组合：不要将所有资金投入一个项目中，而是通过分散投资来降低风险。可以选择不同类型的新能源和可再生能源项目进行投资。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1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82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82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长期投资视角：新能源和可再生能源行业是一个长期发展的行业，投资者应具备长期投资的意识，不要过分关注短期收益。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2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82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8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关注政策动向：政策对新能源和可再生能源行业的影响非常大，投资者应时刻关注政策动向，以便及时调整投资策略。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1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新能源与可再生能源政策环境</a:t>
            </a:r>
            <a:endParaRPr altLang="en-US" lang="zh-CN"/>
          </a:p>
        </p:txBody>
      </p:sp>
      <p:sp>
        <p:nvSpPr>
          <p:cNvPr id="10561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57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国家政策支持</a:t>
            </a:r>
            <a:endParaRPr altLang="en-US" lang="zh-CN"/>
          </a:p>
        </p:txBody>
      </p:sp>
      <p:sp>
        <p:nvSpPr>
          <p:cNvPr id="105657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57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58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58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58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58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58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59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59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2024年国家政策支持的投资前景预测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59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政策环境对新能源与可再生能源行业市场分析的影响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59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新能源与可再生能源政策环境概述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59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国家政策支持对新能源与可再生能源行业发展的影响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8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国际合作与交流</a:t>
            </a:r>
            <a:endParaRPr altLang="en-US" lang="zh-CN"/>
          </a:p>
        </p:txBody>
      </p:sp>
      <p:sp>
        <p:nvSpPr>
          <p:cNvPr id="105688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各国政府间的合作协议和项目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88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国际组织和机构的作用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89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技术转让和知识共享的案例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89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跨国公司和国际资本的参与情况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1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政策影响分析</a:t>
            </a:r>
            <a:endParaRPr altLang="en-US" lang="zh-CN"/>
          </a:p>
        </p:txBody>
      </p:sp>
      <p:sp>
        <p:nvSpPr>
          <p:cNvPr id="10571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政策调整对新能源与可再生能源行业市场产生影响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政策支持力度加大，推动新能源与可再生能源行业快速发展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2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2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政策导向明确，引导社会资本投入可再生能源领域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2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2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2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2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政策执行力度和效果对行业发展的影响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4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新能源与可再生能源企业案例分析</a:t>
            </a:r>
            <a:endParaRPr altLang="en-US" lang="zh-CN"/>
          </a:p>
        </p:txBody>
      </p:sp>
      <p:sp>
        <p:nvSpPr>
          <p:cNvPr id="105749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9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领先企业介绍</a:t>
            </a:r>
            <a:endParaRPr altLang="en-US" lang="zh-CN"/>
          </a:p>
        </p:txBody>
      </p:sp>
      <p:sp>
        <p:nvSpPr>
          <p:cNvPr id="10579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9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9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9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9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宁德时代：中国最大的动力电池制造商，致力于研发高性能的储能技术。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9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特斯拉：全球领先的电动汽车制造商，通过技术创新推动可再生能源的应用。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9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隆基股份：全球最大的太阳能单晶硅片制造商，积极拓展光伏发电业务。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9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通威股份：中国最大的太阳能电池组件及多晶硅生产商，推动可再生能源产业的发展。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2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企业发展战略</a:t>
            </a:r>
            <a:endParaRPr altLang="en-US" lang="zh-CN"/>
          </a:p>
        </p:txBody>
      </p:sp>
      <p:sp>
        <p:nvSpPr>
          <p:cNvPr id="105826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26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26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持续投入研发，保持技术领先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26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26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27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扩大生产规模，降低成本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27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27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27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拓展国际市场，提高品牌影响力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27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28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28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合作与兼并，实现资源整合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5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企业经营状况</a:t>
            </a:r>
            <a:endParaRPr altLang="en-US" lang="zh-CN"/>
          </a:p>
        </p:txBody>
      </p:sp>
      <p:sp>
        <p:nvSpPr>
          <p:cNvPr id="10585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5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57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57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5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5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58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58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5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企业的基本情况：包括企业名称、成立时间、注册资本、经营范围等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5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企业的产品或服务：包括企业所提供的新能源与可再生能源产品或服务的种类、特点、优势等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5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5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59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5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5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6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60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6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6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企业的研发实力：包括企业在新能源与可再生能源领域的研发投入、创新能力、技术专利等方面的实力和成果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6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企业的经营状况：包括营业收入、净利润、市场份额等财务指标以及企业在行业中的地位和排名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企业成功因素</a:t>
            </a:r>
            <a:endParaRPr altLang="en-US" lang="zh-CN"/>
          </a:p>
        </p:txBody>
      </p:sp>
      <p:sp>
        <p:nvSpPr>
          <p:cNvPr id="105889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89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90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90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90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政策支持：充分利用政府政策，获取资金和资源支持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90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技术创新：持续投入研发，保持技术领先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90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市场开拓：积极开拓国内外市场，扩大市场份额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91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产业链整合：整合上下游资源，降低成本，提高竞争力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19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919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6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6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0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1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4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4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8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8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2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2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7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74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2024-01-03T11:32:03Z</dcterms:created>
  <dcterms:modified xsi:type="dcterms:W3CDTF">2024-01-03T11:32:03Z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285871711ea44a6da44f70b783098522_21</vt:lpwstr>
  </property>
</Properties>
</file>