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56" r:id="rId3"/>
    <p:sldId id="280" r:id="rId4"/>
    <p:sldId id="308" r:id="rId5"/>
    <p:sldId id="309" r:id="rId6"/>
    <p:sldId id="310" r:id="rId7"/>
    <p:sldId id="311" r:id="rId8"/>
    <p:sldId id="312" r:id="rId9"/>
    <p:sldId id="313" r:id="rId10"/>
    <p:sldId id="315" r:id="rId11"/>
    <p:sldId id="316" r:id="rId12"/>
    <p:sldId id="317" r:id="rId13"/>
    <p:sldId id="318" r:id="rId14"/>
    <p:sldId id="298" r:id="rId1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7BE988"/>
    <a:srgbClr val="D763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0"/>
  </p:normalViewPr>
  <p:slideViewPr>
    <p:cSldViewPr>
      <p:cViewPr varScale="1">
        <p:scale>
          <a:sx n="112" d="100"/>
          <a:sy n="112" d="100"/>
        </p:scale>
        <p:origin x="606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A98E2-E338-463A-8FDB-C03384D2CB28}" type="datetimeFigureOut">
              <a:rPr lang="zh-CN" altLang="en-US" smtClean="0"/>
              <a:pPr/>
              <a:t>2019/4/2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C4E814-7679-48A5-8DED-B26BEF76AC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4E814-7679-48A5-8DED-B26BEF76AC6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1EC7CB-BDF4-4684-BE06-80FDFD2C6022}" type="datetimeFigureOut">
              <a:rPr lang="zh-CN" altLang="en-US" smtClean="0"/>
              <a:pPr/>
              <a:t>2019/4/2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FA2649-8E37-4A65-9829-0DD9A0191D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1EC7CB-BDF4-4684-BE06-80FDFD2C6022}" type="datetimeFigureOut">
              <a:rPr lang="zh-CN" altLang="en-US" smtClean="0"/>
              <a:pPr/>
              <a:t>2019/4/2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FA2649-8E37-4A65-9829-0DD9A0191D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1EC7CB-BDF4-4684-BE06-80FDFD2C6022}" type="datetimeFigureOut">
              <a:rPr lang="zh-CN" altLang="en-US" smtClean="0"/>
              <a:pPr/>
              <a:t>2019/4/2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FA2649-8E37-4A65-9829-0DD9A0191D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1EC7CB-BDF4-4684-BE06-80FDFD2C6022}" type="datetimeFigureOut">
              <a:rPr lang="zh-CN" altLang="en-US" smtClean="0"/>
              <a:pPr/>
              <a:t>2019/4/2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FA2649-8E37-4A65-9829-0DD9A0191D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1EC7CB-BDF4-4684-BE06-80FDFD2C6022}" type="datetimeFigureOut">
              <a:rPr lang="zh-CN" altLang="en-US" smtClean="0"/>
              <a:pPr/>
              <a:t>2019/4/2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FA2649-8E37-4A65-9829-0DD9A0191D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1EC7CB-BDF4-4684-BE06-80FDFD2C6022}" type="datetimeFigureOut">
              <a:rPr lang="zh-CN" altLang="en-US" smtClean="0"/>
              <a:pPr/>
              <a:t>2019/4/2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FA2649-8E37-4A65-9829-0DD9A0191D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E31719-B9C8-47FC-B67F-4FF6D4027321}" type="datetimeFigureOut">
              <a:rPr lang="en-US"/>
              <a:pPr/>
              <a:t>4/2/2019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BCAA6-C6C0-4E8C-BD77-85C5F45B80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8BC18C-87F6-4B37-862B-5A0857E7E727}" type="datetimeFigureOut">
              <a:rPr lang="en-US"/>
              <a:pPr/>
              <a:t>4/2/2019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ED1918-C113-4532-B92F-BAA849FF71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35266D-C269-443B-81A9-5F4D13A2942A}" type="datetimeFigureOut">
              <a:rPr lang="en-US"/>
              <a:pPr/>
              <a:t>4/2/2019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70B32-93C3-4793-B463-5F3F16371A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6E381F-35BE-49DD-B8CB-F76FF138D4CC}" type="datetimeFigureOut">
              <a:rPr lang="en-US"/>
              <a:pPr/>
              <a:t>4/2/2019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ABDC1-57B2-4B80-BE5D-8A6CEAF0C0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4B4D1B-8981-4989-BE15-C81716E0CAB7}" type="datetimeFigureOut">
              <a:rPr lang="en-US"/>
              <a:pPr/>
              <a:t>4/2/2019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8005B-3DCE-4344-B706-1391722A92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0024D0-BE59-4F01-9EB5-FE8E3D66E3B7}" type="datetimeFigureOut">
              <a:rPr lang="en-US"/>
              <a:pPr/>
              <a:t>4/2/2019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C2634-E6D8-4E24-851D-C1EE3CC231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D69760-7038-4E36-BFA8-90F1F126AA1F}" type="datetimeFigureOut">
              <a:rPr lang="en-US"/>
              <a:pPr/>
              <a:t>4/2/2019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0FE458-8375-41D3-8B3C-20A21B555C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84A7B3-1A48-4F4B-93CE-FDB8BFB75431}" type="datetimeFigureOut">
              <a:rPr lang="en-US"/>
              <a:pPr/>
              <a:t>4/2/2019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61ACF5-5946-44D8-ACA1-621552B3DA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2A8C9A-AF76-484B-8DCB-854152CBCD89}" type="datetimeFigureOut">
              <a:rPr lang="en-US"/>
              <a:pPr/>
              <a:t>4/2/2019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45CCE4-530D-4170-8C6C-BE26DD65FB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74CE2D-41DF-4D14-9528-07D11020B731}" type="datetimeFigureOut">
              <a:rPr lang="en-US"/>
              <a:pPr/>
              <a:t>4/2/2019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EFE64-42EF-433C-B801-EB68276CC0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8357"/>
            <a:ext cx="2057400" cy="443626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8357"/>
            <a:ext cx="6019800" cy="443626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2D9B53-7786-49ED-8A86-294742DF4355}" type="datetimeFigureOut">
              <a:rPr lang="en-US"/>
              <a:pPr/>
              <a:t>4/2/2019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ED7480-55CF-4EB2-95EE-92B9069A3F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8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5479"/>
            <a:ext cx="9144000" cy="931045"/>
          </a:xfrm>
          <a:prstGeom prst="rect">
            <a:avLst/>
          </a:prstGeom>
          <a:solidFill>
            <a:srgbClr val="243AA8"/>
          </a:solidFill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15878" y="5056586"/>
            <a:ext cx="9128125" cy="86915"/>
          </a:xfrm>
          <a:prstGeom prst="rect">
            <a:avLst/>
          </a:prstGeom>
          <a:solidFill>
            <a:srgbClr val="C1C1C1"/>
          </a:solidFill>
          <a:ln w="9525">
            <a:noFill/>
            <a:miter lim="800000"/>
            <a:headEnd/>
            <a:tailEnd/>
          </a:ln>
        </p:spPr>
        <p:txBody>
          <a:bodyPr lIns="36000" tIns="7200" rIns="36000" bIns="18000" anchor="ctr"/>
          <a:lstStyle/>
          <a:p>
            <a:pPr eaLnBrk="0" hangingPunct="0"/>
            <a:endParaRPr lang="en-US" sz="100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5875" y="-7144"/>
            <a:ext cx="9144000" cy="82154"/>
          </a:xfrm>
          <a:prstGeom prst="rect">
            <a:avLst/>
          </a:prstGeom>
          <a:solidFill>
            <a:srgbClr val="C1C1C1"/>
          </a:solidFill>
          <a:ln w="9525">
            <a:noFill/>
            <a:miter lim="800000"/>
            <a:headEnd/>
            <a:tailEnd/>
          </a:ln>
        </p:spPr>
        <p:txBody>
          <a:bodyPr lIns="36000" tIns="7200" rIns="36000" bIns="18000" anchor="ctr"/>
          <a:lstStyle/>
          <a:p>
            <a:pPr eaLnBrk="0" hangingPunct="0"/>
            <a:endParaRPr lang="en-US" sz="10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8354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fld id="{691EC7CB-BDF4-4684-BE06-80FDFD2C6022}" type="datetimeFigureOut">
              <a:rPr lang="zh-CN" altLang="en-US" smtClean="0"/>
              <a:pPr/>
              <a:t>2019/4/2</a:t>
            </a:fld>
            <a:endParaRPr lang="zh-CN" alt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zh-CN" alt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70FA2649-8E37-4A65-9829-0DD9A0191D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ransition>
    <p:fad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9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0"/>
        </a:buBlip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9"/>
        </a:buBlip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0"/>
        </a:buBlip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9"/>
        </a:buBlip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9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9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9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9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1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8354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fld id="{517222A5-5DE4-47AE-B083-56140482D8E9}" type="datetimeFigureOut">
              <a:rPr lang="en-US"/>
              <a:pPr/>
              <a:t>4/2/2019</a:t>
            </a:fld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35916465-800C-4F8A-BE38-67A96BAD4FA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隶书" pitchFamily="1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Administrator\Desktop\&#24405;&#35838;\&#27963;&#20986;&#29983;&#21629;&#30340;&#31934;&#24425;\&#24494;&#35838;\&#32032;&#26448;&#36164;&#28304;\&#20154;&#26368;&#23453;&#36149;&#30340;&#26159;&#29983;&#21629;.m4a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Administrator\Desktop\&#24405;&#35838;\&#27963;&#20986;&#29983;&#21629;&#30340;&#31934;&#24425;\&#24494;&#35838;\&#32032;&#26448;&#36164;&#28304;\&#23396;&#23707;&#22827;&#22971;&#19968;&#19990;&#21578;&#30333;&#65306;&#25105;&#23432;&#30528;&#20320;&#65292;&#20320;&#23432;&#30528;&#22269;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H:\&#38738;&#34013;&#24037;&#31243;&#19978;&#35838;\&#26446;&#24464;1.mp3" TargetMode="Externa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214296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华文楷体"/>
              </a:rPr>
              <a:t>部编教材道德与法治七</a:t>
            </a:r>
            <a:r>
              <a:rPr lang="zh-CN" altLang="zh-CN" sz="2400" dirty="0">
                <a:latin typeface="黑体" panose="02010609060101010101" pitchFamily="49" charset="-122"/>
                <a:ea typeface="华文楷体"/>
              </a:rPr>
              <a:t>年级</a:t>
            </a:r>
            <a:r>
              <a:rPr lang="zh-CN" altLang="en-US" sz="2400" dirty="0">
                <a:latin typeface="黑体" panose="02010609060101010101" pitchFamily="49" charset="-122"/>
                <a:ea typeface="华文楷体"/>
              </a:rPr>
              <a:t>上</a:t>
            </a:r>
            <a:r>
              <a:rPr lang="zh-CN" altLang="zh-CN" sz="2400" dirty="0">
                <a:latin typeface="黑体" panose="02010609060101010101" pitchFamily="49" charset="-122"/>
                <a:ea typeface="华文楷体"/>
              </a:rPr>
              <a:t>册第</a:t>
            </a:r>
            <a:r>
              <a:rPr lang="zh-CN" altLang="en-US" sz="2400" dirty="0">
                <a:latin typeface="黑体" panose="02010609060101010101" pitchFamily="49" charset="-122"/>
                <a:ea typeface="华文楷体"/>
              </a:rPr>
              <a:t>四</a:t>
            </a:r>
            <a:r>
              <a:rPr lang="zh-CN" altLang="zh-CN" sz="2400" dirty="0">
                <a:latin typeface="黑体" panose="02010609060101010101" pitchFamily="49" charset="-122"/>
                <a:ea typeface="华文楷体"/>
              </a:rPr>
              <a:t>单元</a:t>
            </a:r>
            <a:r>
              <a:rPr lang="zh-CN" altLang="en-US" sz="2400" dirty="0">
                <a:latin typeface="黑体" panose="02010609060101010101" pitchFamily="49" charset="-122"/>
                <a:ea typeface="华文楷体"/>
              </a:rPr>
              <a:t>第十课第二框</a:t>
            </a:r>
            <a:endParaRPr lang="zh-CN" altLang="zh-CN" sz="2400" dirty="0">
              <a:latin typeface="黑体" panose="02010609060101010101" pitchFamily="49" charset="-122"/>
              <a:ea typeface="华文楷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43042" y="1357304"/>
            <a:ext cx="592935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Righ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zh-CN" altLang="en-US" sz="6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reflection blurRad="12700" stA="28000" endPos="45000" dist="1000" dir="5400000" sy="-100000" algn="bl" rotWithShape="0"/>
                </a:effectLst>
              </a:rPr>
              <a:t>活出生命的精彩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071552"/>
            <a:ext cx="77048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a typeface="华文楷体"/>
              </a:rPr>
              <a:t>     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保尔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·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柯察金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是这样理解生命的：“</a:t>
            </a:r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人最宝贵的是生命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。</a:t>
            </a:r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生命对每个人只有一次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。</a:t>
            </a:r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人的一生应当这样度过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：</a:t>
            </a:r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回忆往事的时候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，</a:t>
            </a:r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他不会因为虚度年华而悔恨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，</a:t>
            </a:r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也不会因为碌碌无为而羞愧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；</a:t>
            </a:r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在临死的时候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，</a:t>
            </a:r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他能够说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：‘</a:t>
            </a:r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我的整个生命和全部精力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，</a:t>
            </a:r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都已经献给了世界上最壮丽的事业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——</a:t>
            </a:r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为人类的解放而奋斗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。’”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7224" y="214296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华文楷体"/>
              </a:rPr>
              <a:t>平凡与伟大</a:t>
            </a:r>
          </a:p>
        </p:txBody>
      </p:sp>
      <p:pic>
        <p:nvPicPr>
          <p:cNvPr id="5" name="人最宝贵的是生命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01090" y="4776786"/>
            <a:ext cx="366714" cy="36671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143000" y="2786063"/>
            <a:ext cx="6858000" cy="1144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a typeface="华文楷体"/>
                <a:cs typeface="华文楷体"/>
              </a:rPr>
              <a:t>        小组讨论：生命的伟大在于创造和奉献，请同学们列举</a:t>
            </a:r>
            <a:r>
              <a:rPr lang="en-US" altLang="zh-CN" sz="2400" dirty="0">
                <a:ea typeface="华文楷体"/>
                <a:cs typeface="华文楷体"/>
              </a:rPr>
              <a:t>2—3</a:t>
            </a:r>
            <a:r>
              <a:rPr lang="zh-CN" altLang="en-US" sz="2400" dirty="0">
                <a:ea typeface="华文楷体"/>
                <a:cs typeface="华文楷体"/>
              </a:rPr>
              <a:t>位伟人及其具体事迹或者贡献。</a:t>
            </a:r>
          </a:p>
        </p:txBody>
      </p:sp>
      <p:sp>
        <p:nvSpPr>
          <p:cNvPr id="20483" name="TextBox 5"/>
          <p:cNvSpPr txBox="1">
            <a:spLocks noChangeArrowheads="1"/>
          </p:cNvSpPr>
          <p:nvPr/>
        </p:nvSpPr>
        <p:spPr bwMode="auto">
          <a:xfrm>
            <a:off x="827584" y="227678"/>
            <a:ext cx="2143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华文楷体"/>
              </a:rPr>
              <a:t>平凡与伟大</a:t>
            </a:r>
          </a:p>
        </p:txBody>
      </p:sp>
      <p:pic>
        <p:nvPicPr>
          <p:cNvPr id="20484" name="图片 6" descr="44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1285875"/>
            <a:ext cx="15001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图片 7" descr="44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8" y="1000125"/>
            <a:ext cx="15001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图片 8" descr="44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25" y="500063"/>
            <a:ext cx="13938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57250" y="1714501"/>
            <a:ext cx="4714882" cy="113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a typeface="华文楷体"/>
                <a:cs typeface="华文楷体"/>
              </a:rPr>
              <a:t>        孙思邈在中医中药学方面的重大贡献，后世尊之为“药王”。</a:t>
            </a:r>
          </a:p>
        </p:txBody>
      </p:sp>
      <p:pic>
        <p:nvPicPr>
          <p:cNvPr id="4" name="图片 3" descr="222.jpg"/>
          <p:cNvPicPr>
            <a:picLocks noChangeAspect="1"/>
          </p:cNvPicPr>
          <p:nvPr/>
        </p:nvPicPr>
        <p:blipFill rotWithShape="1">
          <a:blip r:embed="rId2" cstate="print"/>
          <a:srcRect b="2001"/>
          <a:stretch/>
        </p:blipFill>
        <p:spPr bwMode="auto">
          <a:xfrm>
            <a:off x="5796136" y="51470"/>
            <a:ext cx="326231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39552" y="1419622"/>
            <a:ext cx="4608512" cy="2252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a typeface="华文楷体"/>
                <a:cs typeface="华文楷体"/>
              </a:rPr>
              <a:t>        瓦特（</a:t>
            </a:r>
            <a:r>
              <a:rPr lang="en-US" altLang="zh-CN" sz="2400" dirty="0">
                <a:ea typeface="华文楷体"/>
                <a:cs typeface="华文楷体"/>
              </a:rPr>
              <a:t>James Watt</a:t>
            </a:r>
            <a:r>
              <a:rPr lang="zh-CN" altLang="en-US" sz="2400" dirty="0">
                <a:ea typeface="华文楷体"/>
                <a:cs typeface="华文楷体"/>
              </a:rPr>
              <a:t>，</a:t>
            </a:r>
            <a:r>
              <a:rPr lang="en-US" altLang="zh-CN" sz="2400" dirty="0">
                <a:ea typeface="华文楷体"/>
                <a:cs typeface="华文楷体"/>
              </a:rPr>
              <a:t>1736—1819</a:t>
            </a:r>
            <a:r>
              <a:rPr lang="zh-CN" altLang="en-US" sz="2400" dirty="0">
                <a:ea typeface="华文楷体"/>
                <a:cs typeface="华文楷体"/>
              </a:rPr>
              <a:t>）英国发明家、工程师。瓦特完成了对蒸汽机的整套发明过程。</a:t>
            </a:r>
          </a:p>
        </p:txBody>
      </p:sp>
      <p:pic>
        <p:nvPicPr>
          <p:cNvPr id="22531" name="图片 3" descr="11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555526"/>
            <a:ext cx="3681391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71472" y="1357304"/>
            <a:ext cx="4786319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a typeface="华文楷体"/>
              </a:rPr>
              <a:t>        毛泽东同志是伟大的马克思主义者，伟大的无产阶级革命家，是领导中国人民彻底改变自己命运和国家面貌的一代伟人。</a:t>
            </a:r>
          </a:p>
        </p:txBody>
      </p:sp>
      <p:pic>
        <p:nvPicPr>
          <p:cNvPr id="23555" name="图片 3" descr="t01f7958f52148be55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0550" y="142875"/>
            <a:ext cx="3473450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11560" y="1347614"/>
            <a:ext cx="464857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a typeface="华文楷体"/>
                <a:cs typeface="华文楷体"/>
              </a:rPr>
              <a:t>        屠呦呦，第一位获得诺贝尔科学奖项的中国本土科学家、第一位获得诺贝尔生理医学奖的华人科学家。</a:t>
            </a:r>
          </a:p>
        </p:txBody>
      </p:sp>
      <p:pic>
        <p:nvPicPr>
          <p:cNvPr id="24579" name="图片 3" descr="869765229053356923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39787"/>
            <a:ext cx="38100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971600" y="341313"/>
            <a:ext cx="923330" cy="480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zh-CN" altLang="en-US" sz="2400" dirty="0">
                <a:ea typeface="华文楷体"/>
                <a:cs typeface="华文楷体"/>
              </a:rPr>
              <a:t>孤岛夫妻一世告白：我守着你，你守着国。</a:t>
            </a:r>
          </a:p>
        </p:txBody>
      </p:sp>
      <p:pic>
        <p:nvPicPr>
          <p:cNvPr id="5" name="孤岛夫妻一世告白：我守着你，你守着国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357422" y="428610"/>
            <a:ext cx="5929354" cy="444701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59632" y="4011910"/>
            <a:ext cx="7143750" cy="58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a typeface="华文楷体"/>
                <a:cs typeface="华文楷体"/>
              </a:rPr>
              <a:t>中</a:t>
            </a:r>
            <a:r>
              <a:rPr lang="zh-CN" altLang="zh-CN" sz="2400" dirty="0">
                <a:ea typeface="华文楷体"/>
                <a:cs typeface="华文楷体"/>
              </a:rPr>
              <a:t>国首位砌筑世界冠军诞生，他就是梁智滨</a:t>
            </a:r>
            <a:r>
              <a:rPr lang="zh-CN" altLang="en-US" sz="2400" dirty="0">
                <a:ea typeface="华文楷体"/>
                <a:cs typeface="华文楷体"/>
              </a:rPr>
              <a:t>。</a:t>
            </a:r>
            <a:endParaRPr lang="zh-CN" altLang="zh-CN" sz="2400" dirty="0">
              <a:ea typeface="华文楷体"/>
              <a:cs typeface="华文楷体"/>
            </a:endParaRPr>
          </a:p>
        </p:txBody>
      </p:sp>
      <p:pic>
        <p:nvPicPr>
          <p:cNvPr id="27651" name="图片 3" descr="20171024164239_802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67494"/>
            <a:ext cx="5143500" cy="355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214346" y="4214824"/>
            <a:ext cx="8501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ea typeface="华文楷体"/>
                <a:cs typeface="华文楷体"/>
              </a:rPr>
              <a:t>       </a:t>
            </a:r>
            <a:r>
              <a:rPr lang="zh-CN" altLang="zh-CN" sz="2400" dirty="0">
                <a:ea typeface="华文楷体"/>
                <a:cs typeface="华文楷体"/>
              </a:rPr>
              <a:t>夏天顶着</a:t>
            </a:r>
            <a:r>
              <a:rPr lang="en-US" altLang="zh-CN" sz="2400" dirty="0">
                <a:ea typeface="华文楷体"/>
                <a:cs typeface="华文楷体"/>
              </a:rPr>
              <a:t>40</a:t>
            </a:r>
            <a:r>
              <a:rPr lang="zh-CN" altLang="zh-CN" sz="2400" dirty="0">
                <a:ea typeface="华文楷体"/>
                <a:cs typeface="华文楷体"/>
              </a:rPr>
              <a:t>多度的室外高温进行故障抢修</a:t>
            </a:r>
            <a:r>
              <a:rPr lang="zh-CN" altLang="en-US" sz="2400" dirty="0">
                <a:ea typeface="华文楷体"/>
                <a:cs typeface="华文楷体"/>
              </a:rPr>
              <a:t>的</a:t>
            </a:r>
            <a:r>
              <a:rPr lang="zh-CN" altLang="zh-CN" sz="2400" dirty="0">
                <a:ea typeface="华文楷体"/>
                <a:cs typeface="华文楷体"/>
              </a:rPr>
              <a:t>电力抢修工。</a:t>
            </a:r>
          </a:p>
        </p:txBody>
      </p:sp>
      <p:pic>
        <p:nvPicPr>
          <p:cNvPr id="28675" name="图片 4" descr="33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51470"/>
            <a:ext cx="6072187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39552" y="4227934"/>
            <a:ext cx="800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400" dirty="0">
                <a:ea typeface="华文楷体"/>
                <a:cs typeface="华文楷体"/>
              </a:rPr>
              <a:t>为了我们城市的整洁，不怕苦不怕累</a:t>
            </a:r>
            <a:r>
              <a:rPr lang="zh-CN" altLang="en-US" sz="2400" dirty="0">
                <a:ea typeface="华文楷体"/>
                <a:cs typeface="华文楷体"/>
              </a:rPr>
              <a:t>的</a:t>
            </a:r>
            <a:r>
              <a:rPr lang="zh-CN" altLang="zh-CN" sz="2400" dirty="0">
                <a:ea typeface="华文楷体"/>
                <a:cs typeface="华文楷体"/>
              </a:rPr>
              <a:t>美丽的环卫工人</a:t>
            </a:r>
            <a:r>
              <a:rPr lang="zh-CN" altLang="zh-CN" sz="2400" b="1" dirty="0">
                <a:ea typeface="华文楷体"/>
                <a:cs typeface="华文楷体"/>
              </a:rPr>
              <a:t>。</a:t>
            </a:r>
            <a:endParaRPr lang="zh-CN" altLang="en-US" sz="2400" b="1" dirty="0">
              <a:ea typeface="华文楷体"/>
              <a:cs typeface="华文楷体"/>
            </a:endParaRPr>
          </a:p>
        </p:txBody>
      </p:sp>
      <p:pic>
        <p:nvPicPr>
          <p:cNvPr id="29699" name="图片 3" descr="55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0" y="136000"/>
            <a:ext cx="5929313" cy="386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11560" y="4155926"/>
            <a:ext cx="7858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ea typeface="华文楷体"/>
                <a:cs typeface="华文楷体"/>
              </a:rPr>
              <a:t>       </a:t>
            </a:r>
            <a:r>
              <a:rPr lang="zh-CN" altLang="zh-CN" sz="2400" dirty="0">
                <a:ea typeface="华文楷体"/>
                <a:cs typeface="华文楷体"/>
              </a:rPr>
              <a:t>守护祖国的领土，保一方百姓安宁</a:t>
            </a:r>
            <a:r>
              <a:rPr lang="zh-CN" altLang="en-US" sz="2400" dirty="0">
                <a:ea typeface="华文楷体"/>
                <a:cs typeface="华文楷体"/>
              </a:rPr>
              <a:t>的</a:t>
            </a:r>
            <a:r>
              <a:rPr lang="zh-CN" altLang="zh-CN" sz="2400" dirty="0">
                <a:ea typeface="华文楷体"/>
                <a:cs typeface="华文楷体"/>
              </a:rPr>
              <a:t>人民解放军。</a:t>
            </a:r>
            <a:endParaRPr lang="zh-CN" altLang="en-US" sz="2400" dirty="0">
              <a:ea typeface="华文楷体"/>
              <a:cs typeface="华文楷体"/>
            </a:endParaRPr>
          </a:p>
        </p:txBody>
      </p:sp>
      <p:pic>
        <p:nvPicPr>
          <p:cNvPr id="30723" name="图片 3" descr="e011dc6061d6f84abe2ec0882c9fae1f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7494"/>
            <a:ext cx="62865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李徐1.mp3">
            <a:hlinkClick r:id="" action="ppaction://media"/>
          </p:cNvPr>
          <p:cNvPicPr>
            <a:picLocks noGrp="1" noChangeAspect="1" noChangeArrowheads="1"/>
          </p:cNvPicPr>
          <p:nvPr>
            <p:ph idx="4294967295"/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50" y="4450557"/>
            <a:ext cx="609600" cy="54864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pic>
        <p:nvPicPr>
          <p:cNvPr id="4102" name="右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1" y="10002"/>
            <a:ext cx="544513" cy="5164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左边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5425" y="1429"/>
            <a:ext cx="546100" cy="5166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右幕布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0"/>
            <a:ext cx="4572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左幕布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285784" y="0"/>
            <a:ext cx="4418013" cy="5142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幕帘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44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1571604" y="1857370"/>
            <a:ext cx="592935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6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谢谢大家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8" fill="hold" display="0" nodeType="clickEffect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通用_蓝">
  <a:themeElements>
    <a:clrScheme name="通用_蓝 13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通用_蓝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通用_蓝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通用_蓝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通用_蓝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通用_蓝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通用_蓝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通用_蓝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通用_蓝">
  <a:themeElements>
    <a:clrScheme name="1_通用_蓝 13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通用_蓝">
      <a:majorFont>
        <a:latin typeface="Arial"/>
        <a:ea typeface="隶书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通用_蓝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通用_蓝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通用_蓝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通用_蓝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通用_蓝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通用_蓝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通用_蓝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蓝白</Template>
  <TotalTime>1875</TotalTime>
  <Words>307</Words>
  <Application>Microsoft Office PowerPoint</Application>
  <PresentationFormat>全屏显示(16:9)</PresentationFormat>
  <Paragraphs>17</Paragraphs>
  <Slides>13</Slides>
  <Notes>1</Notes>
  <HiddenSlides>0</HiddenSlides>
  <MMClips>3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黑体</vt:lpstr>
      <vt:lpstr>华文楷体</vt:lpstr>
      <vt:lpstr>Arial</vt:lpstr>
      <vt:lpstr>Calibri</vt:lpstr>
      <vt:lpstr>Franklin Gothic Book</vt:lpstr>
      <vt:lpstr>Franklin Gothic Medium</vt:lpstr>
      <vt:lpstr>通用_蓝</vt:lpstr>
      <vt:lpstr>1_通用_蓝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预防未成年人犯罪</dc:title>
  <dc:creator>Administrator</dc:creator>
  <cp:lastModifiedBy> </cp:lastModifiedBy>
  <cp:revision>180</cp:revision>
  <dcterms:created xsi:type="dcterms:W3CDTF">2016-12-14T15:26:38Z</dcterms:created>
  <dcterms:modified xsi:type="dcterms:W3CDTF">2019-04-02T08:34:05Z</dcterms:modified>
</cp:coreProperties>
</file>