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8081" r:id="rId1"/>
    <p:sldMasterId id="2147508118" r:id="rId2"/>
  </p:sldMasterIdLst>
  <p:notesMasterIdLst>
    <p:notesMasterId r:id="rId3"/>
  </p:notesMasterIdLst>
  <p:sldIdLst>
    <p:sldId id="10904" r:id="rId4"/>
    <p:sldId id="10908" r:id="rId5"/>
    <p:sldId id="10912" r:id="rId6"/>
    <p:sldId id="10915" r:id="rId7"/>
    <p:sldId id="10918" r:id="rId8"/>
    <p:sldId id="10921" r:id="rId9"/>
    <p:sldId id="10924" r:id="rId10"/>
    <p:sldId id="10927" r:id="rId11"/>
    <p:sldId id="10930" r:id="rId12"/>
    <p:sldId id="10933" r:id="rId13"/>
    <p:sldId id="10936" r:id="rId14"/>
    <p:sldId id="10939" r:id="rId15"/>
    <p:sldId id="10942" r:id="rId16"/>
    <p:sldId id="10945" r:id="rId17"/>
    <p:sldId id="10948" r:id="rId18"/>
    <p:sldId id="10951" r:id="rId19"/>
    <p:sldId id="10954" r:id="rId20"/>
    <p:sldId id="10957" r:id="rId21"/>
    <p:sldId id="10960" r:id="rId22"/>
    <p:sldId id="10963" r:id="rId2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tableStyles" Target="tableStyles.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2" name="幻灯片图像占位符 1"/>
          <p:cNvSpPr>
            <a:spLocks noChangeAspect="1" noRot="1" noGrp="1"/>
          </p:cNvSpPr>
          <p:nvPr>
            <p:ph type="sldImg"/>
          </p:nvPr>
        </p:nvSpPr>
        <p:spPr/>
      </p:sp>
      <p:sp>
        <p:nvSpPr>
          <p:cNvPr id="1048614" name="备注占位符 2"/>
          <p:cNvSpPr>
            <a:spLocks noGrp="1"/>
          </p:cNvSpPr>
          <p:nvPr>
            <p:ph type="body" idx="1"/>
          </p:nvPr>
        </p:nvSpPr>
        <p:spPr/>
        <p:txBody>
          <a:bodyPr/>
          <a:p>
            <a:endParaRPr altLang="en-US" dirty="0" lang="zh-CN"/>
          </a:p>
        </p:txBody>
      </p:sp>
      <p:sp>
        <p:nvSpPr>
          <p:cNvPr id="1048616"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tags" Target="../tags/tag6.xml"/><Relationship Id="rId3" Type="http://schemas.openxmlformats.org/officeDocument/2006/relationships/tags" Target="../tags/tag7.xml"/><Relationship Id="rId4" Type="http://schemas.openxmlformats.org/officeDocument/2006/relationships/tags" Target="../tags/tag8.xml"/><Relationship Id="rId5" Type="http://schemas.openxmlformats.org/officeDocument/2006/relationships/tags" Target="../tags/tag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image" Target="../media/image2.jpeg"/><Relationship Id="rId3" Type="http://schemas.openxmlformats.org/officeDocument/2006/relationships/tags" Target="../tags/tag11.xml"/><Relationship Id="rId4" Type="http://schemas.openxmlformats.org/officeDocument/2006/relationships/tags" Target="../tags/tag12.xml"/><Relationship Id="rId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1.jpe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tags" Target="../tags/tag18.xml"/><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tags" Target="../tags/tag39.xml"/><Relationship Id="rId3" Type="http://schemas.openxmlformats.org/officeDocument/2006/relationships/tags" Target="../tags/tag40.xml"/><Relationship Id="rId4" Type="http://schemas.openxmlformats.org/officeDocument/2006/relationships/tags" Target="../tags/tag4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3.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33" name=""/>
        <p:cNvGrpSpPr/>
        <p:nvPr/>
      </p:nvGrpSpPr>
      <p:grpSpPr>
        <a:xfrm>
          <a:off x="0" y="0"/>
          <a:ext cx="0" cy="0"/>
          <a:chOff x="0" y="0"/>
          <a:chExt cx="0" cy="0"/>
        </a:xfrm>
      </p:grpSpPr>
      <p:pic>
        <p:nvPicPr>
          <p:cNvPr id="2097155"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6" name="标题 1"/>
          <p:cNvSpPr>
            <a:spLocks noGrp="1"/>
          </p:cNvSpPr>
          <p:nvPr>
            <p:ph type="ctrTitle" hasCustomPrompt="1"/>
            <p:custDataLst>
              <p:tags r:id="rId3"/>
            </p:custDataLst>
          </p:nvPr>
        </p:nvSpPr>
        <p:spPr>
          <a:xfrm>
            <a:off x="2292545" y="1840534"/>
            <a:ext cx="7601258" cy="1987554"/>
          </a:xfrm>
        </p:spPr>
        <p:txBody>
          <a:bodyPr anchor="t">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编辑标题样式</a:t>
            </a:r>
            <a:endParaRPr altLang="en-US" dirty="0" lang="zh-CN"/>
          </a:p>
        </p:txBody>
      </p:sp>
      <p:sp>
        <p:nvSpPr>
          <p:cNvPr id="1048668" name="副标题 2"/>
          <p:cNvSpPr>
            <a:spLocks noGrp="1"/>
          </p:cNvSpPr>
          <p:nvPr>
            <p:ph type="subTitle" idx="1"/>
            <p:custDataLst>
              <p:tags r:id="rId4"/>
            </p:custDataLst>
          </p:nvPr>
        </p:nvSpPr>
        <p:spPr>
          <a:xfrm>
            <a:off x="2292545" y="4102538"/>
            <a:ext cx="7601258" cy="711200"/>
          </a:xfrm>
        </p:spPr>
        <p:txBody>
          <a:bodyPr>
            <a:normAutofit/>
          </a:bodyPr>
          <a:lstStyle>
            <a:lvl1pPr algn="ctr" indent="0" marL="0">
              <a:lnSpc>
                <a:spcPct val="100000"/>
              </a:lnSpc>
              <a:buNone/>
              <a:defRPr sz="24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文本占位符 23"/>
          <p:cNvSpPr>
            <a:spLocks noGrp="1"/>
          </p:cNvSpPr>
          <p:nvPr>
            <p:ph type="body" sz="quarter" idx="17" hasCustomPrompt="1"/>
            <p:custDataLst>
              <p:tags r:id="rId5"/>
            </p:custDataLst>
          </p:nvPr>
        </p:nvSpPr>
        <p:spPr>
          <a:xfrm>
            <a:off x="4721574" y="4834209"/>
            <a:ext cx="2743199"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2" name="标题 1"/>
          <p:cNvSpPr>
            <a:spLocks noGrp="1"/>
          </p:cNvSpPr>
          <p:nvPr>
            <p:ph type="title"/>
            <p:custDataLst>
              <p:tags r:id="rId1"/>
            </p:custDataLst>
          </p:nvPr>
        </p:nvSpPr>
        <p:spPr>
          <a:xfrm>
            <a:off x="1524000" y="360000"/>
            <a:ext cx="9829800" cy="864000"/>
          </a:xfrm>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2"/>
            </p:custDataLst>
          </p:nvPr>
        </p:nvSpPr>
        <p:spPr>
          <a:xfrm>
            <a:off x="1524000" y="1364400"/>
            <a:ext cx="98298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4"/>
            </p:custDataLst>
          </p:nvPr>
        </p:nvSpPr>
        <p:spPr/>
        <p:txBody>
          <a:bodyPr/>
          <a:p>
            <a:endParaRPr altLang="en-US" lang="zh-CN"/>
          </a:p>
        </p:txBody>
      </p:sp>
      <p:sp>
        <p:nvSpPr>
          <p:cNvPr id="104868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7" name=""/>
        <p:cNvGrpSpPr/>
        <p:nvPr/>
      </p:nvGrpSpPr>
      <p:grpSpPr>
        <a:xfrm>
          <a:off x="0" y="0"/>
          <a:ext cx="0" cy="0"/>
          <a:chOff x="0" y="0"/>
          <a:chExt cx="0" cy="0"/>
        </a:xfrm>
      </p:grpSpPr>
      <p:pic>
        <p:nvPicPr>
          <p:cNvPr id="2097157" name="图片 5"/>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2" name="标题 1"/>
          <p:cNvSpPr>
            <a:spLocks noGrp="1"/>
          </p:cNvSpPr>
          <p:nvPr>
            <p:ph type="title" hasCustomPrompt="1"/>
            <p:custDataLst>
              <p:tags r:id="rId3"/>
            </p:custDataLst>
          </p:nvPr>
        </p:nvSpPr>
        <p:spPr>
          <a:xfrm>
            <a:off x="4655999" y="919175"/>
            <a:ext cx="2880000" cy="1081088"/>
          </a:xfrm>
        </p:spPr>
        <p:txBody>
          <a:bodyPr anchor="b">
            <a:normAutofit/>
          </a:bodyPr>
          <a:lstStyle>
            <a:lvl1pPr algn="ctr">
              <a:defRPr sz="6600">
                <a:solidFill>
                  <a:schemeClr val="bg1"/>
                </a:solidFill>
              </a:defRPr>
            </a:lvl1pPr>
          </a:lstStyle>
          <a:p>
            <a:r>
              <a:rPr altLang="en-US" dirty="0" lang="zh-CN"/>
              <a:t>标题</a:t>
            </a:r>
            <a:endParaRPr altLang="en-US" dirty="0" lang="zh-CN"/>
          </a:p>
        </p:txBody>
      </p:sp>
      <p:sp>
        <p:nvSpPr>
          <p:cNvPr id="1048684" name="文本占位符 2"/>
          <p:cNvSpPr>
            <a:spLocks noGrp="1"/>
          </p:cNvSpPr>
          <p:nvPr>
            <p:ph type="body" idx="1" hasCustomPrompt="1"/>
            <p:custDataLst>
              <p:tags r:id="rId4"/>
            </p:custDataLst>
          </p:nvPr>
        </p:nvSpPr>
        <p:spPr>
          <a:xfrm>
            <a:off x="4656000" y="2089175"/>
            <a:ext cx="2880000" cy="504000"/>
          </a:xfrm>
        </p:spPr>
        <p:txBody>
          <a:bodyPr anchor="t">
            <a:normAutofit/>
          </a:bodyPr>
          <a:lstStyle>
            <a:lvl1pPr algn="ctr" indent="0" marL="0">
              <a:buNone/>
              <a:defRPr b="0" sz="1800">
                <a:solidFill>
                  <a:schemeClr val="bg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6" name="标题 1"/>
          <p:cNvSpPr>
            <a:spLocks noGrp="1"/>
          </p:cNvSpPr>
          <p:nvPr>
            <p:ph type="title" hasCustomPrompt="1"/>
            <p:custDataLst>
              <p:tags r:id="rId3"/>
            </p:custDataLst>
          </p:nvPr>
        </p:nvSpPr>
        <p:spPr>
          <a:xfrm>
            <a:off x="1526400" y="3381109"/>
            <a:ext cx="9144000" cy="1152000"/>
          </a:xfrm>
        </p:spPr>
        <p:txBody>
          <a:bodyPr anchor="b">
            <a:noAutofit/>
          </a:bodyPr>
          <a:lstStyle>
            <a:lvl1pPr algn="ctr">
              <a:defRPr sz="6600">
                <a:solidFill>
                  <a:schemeClr val="lt1">
                    <a:lumMod val="100000"/>
                  </a:schemeClr>
                </a:solidFill>
              </a:defRPr>
            </a:lvl1pPr>
          </a:lstStyle>
          <a:p>
            <a:r>
              <a:rPr altLang="en-US" dirty="0" lang="zh-CN"/>
              <a:t>单击此处编辑标题</a:t>
            </a:r>
            <a:endParaRPr altLang="en-US" dirty="0" lang="zh-CN"/>
          </a:p>
        </p:txBody>
      </p:sp>
      <p:sp>
        <p:nvSpPr>
          <p:cNvPr id="10486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
        <p:nvSpPr>
          <p:cNvPr id="1048690" name="文本占位符 7"/>
          <p:cNvSpPr>
            <a:spLocks noGrp="1"/>
          </p:cNvSpPr>
          <p:nvPr>
            <p:ph type="body" sz="quarter" idx="13" hasCustomPrompt="1"/>
            <p:custDataLst>
              <p:tags r:id="rId5"/>
            </p:custDataLst>
          </p:nvPr>
        </p:nvSpPr>
        <p:spPr>
          <a:xfrm>
            <a:off x="1524000" y="2189693"/>
            <a:ext cx="9144000" cy="1148675"/>
          </a:xfrm>
        </p:spPr>
        <p:txBody>
          <a:bodyPr anchor="b">
            <a:noAutofit/>
          </a:bodyPr>
          <a:lstStyle>
            <a:lvl1pPr algn="ctr" indent="0" marL="0">
              <a:buNone/>
              <a:defRPr sz="8000">
                <a:solidFill>
                  <a:schemeClr val="lt1">
                    <a:lumMod val="100000"/>
                  </a:schemeClr>
                </a:solidFill>
                <a:latin typeface="Montserrat ExtraBold" panose="00000900000000000000" pitchFamily="2" charset="0"/>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694" name="内容占位符 2"/>
          <p:cNvSpPr>
            <a:spLocks noGrp="1"/>
          </p:cNvSpPr>
          <p:nvPr>
            <p:ph sz="half" idx="1"/>
            <p:custDataLst>
              <p:tags r:id="rId2"/>
            </p:custDataLst>
          </p:nvPr>
        </p:nvSpPr>
        <p:spPr>
          <a:xfrm>
            <a:off x="838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内容占位符 3"/>
          <p:cNvSpPr>
            <a:spLocks noGrp="1"/>
          </p:cNvSpPr>
          <p:nvPr>
            <p:ph sz="half" idx="2"/>
            <p:custDataLst>
              <p:tags r:id="rId3"/>
            </p:custDataLst>
          </p:nvPr>
        </p:nvSpPr>
        <p:spPr>
          <a:xfrm>
            <a:off x="6172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0" name="页脚占位符 5"/>
          <p:cNvSpPr>
            <a:spLocks noGrp="1"/>
          </p:cNvSpPr>
          <p:nvPr>
            <p:ph type="ftr" sz="quarter" idx="11"/>
            <p:custDataLst>
              <p:tags r:id="rId5"/>
            </p:custDataLst>
          </p:nvPr>
        </p:nvSpPr>
        <p:spPr/>
        <p:txBody>
          <a:bodyPr/>
          <a:p>
            <a:endParaRPr altLang="en-US" lang="zh-CN"/>
          </a:p>
        </p:txBody>
      </p:sp>
      <p:sp>
        <p:nvSpPr>
          <p:cNvPr id="104870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70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3"/>
          <p:cNvSpPr>
            <a:spLocks noGrp="1"/>
          </p:cNvSpPr>
          <p:nvPr>
            <p:ph sz="half" idx="2"/>
            <p:custDataLst>
              <p:tags r:id="rId3"/>
            </p:custDataLst>
          </p:nvPr>
        </p:nvSpPr>
        <p:spPr>
          <a:xfrm>
            <a:off x="839788" y="2061275"/>
            <a:ext cx="5157787"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2" name="内容占位符 5"/>
          <p:cNvSpPr>
            <a:spLocks noGrp="1"/>
          </p:cNvSpPr>
          <p:nvPr>
            <p:ph sz="quarter" idx="4"/>
            <p:custDataLst>
              <p:tags r:id="rId5"/>
            </p:custDataLst>
          </p:nvPr>
        </p:nvSpPr>
        <p:spPr>
          <a:xfrm>
            <a:off x="6172200" y="2061275"/>
            <a:ext cx="5183188"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6" name="页脚占位符 7"/>
          <p:cNvSpPr>
            <a:spLocks noGrp="1"/>
          </p:cNvSpPr>
          <p:nvPr>
            <p:ph type="ftr" sz="quarter" idx="11"/>
            <p:custDataLst>
              <p:tags r:id="rId7"/>
            </p:custDataLst>
          </p:nvPr>
        </p:nvSpPr>
        <p:spPr/>
        <p:txBody>
          <a:bodyPr/>
          <a:p>
            <a:endParaRPr altLang="en-US" lang="zh-CN"/>
          </a:p>
        </p:txBody>
      </p:sp>
      <p:sp>
        <p:nvSpPr>
          <p:cNvPr id="104871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20" name="标题 1"/>
          <p:cNvSpPr>
            <a:spLocks noGrp="1"/>
          </p:cNvSpPr>
          <p:nvPr>
            <p:ph type="title"/>
            <p:custDataLst>
              <p:tags r:id="rId1"/>
            </p:custDataLst>
          </p:nvPr>
        </p:nvSpPr>
        <p:spPr>
          <a:xfrm>
            <a:off x="1992922" y="360000"/>
            <a:ext cx="9360877" cy="864000"/>
          </a:xfrm>
          <a:noFill/>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72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4" name="页脚占位符 3"/>
          <p:cNvSpPr>
            <a:spLocks noGrp="1"/>
          </p:cNvSpPr>
          <p:nvPr>
            <p:ph type="ftr" sz="quarter" idx="11"/>
            <p:custDataLst>
              <p:tags r:id="rId3"/>
            </p:custDataLst>
          </p:nvPr>
        </p:nvSpPr>
        <p:spPr/>
        <p:txBody>
          <a:bodyPr/>
          <a:p>
            <a:endParaRPr altLang="en-US" lang="zh-CN"/>
          </a:p>
        </p:txBody>
      </p:sp>
      <p:sp>
        <p:nvSpPr>
          <p:cNvPr id="104872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0" name="页脚占位符 2"/>
          <p:cNvSpPr>
            <a:spLocks noGrp="1"/>
          </p:cNvSpPr>
          <p:nvPr>
            <p:ph type="ftr" sz="quarter" idx="11"/>
            <p:custDataLst>
              <p:tags r:id="rId2"/>
            </p:custDataLst>
          </p:nvPr>
        </p:nvSpPr>
        <p:spPr/>
        <p:txBody>
          <a:bodyPr/>
          <a:p>
            <a:endParaRPr altLang="en-US" lang="zh-CN"/>
          </a:p>
        </p:txBody>
      </p:sp>
      <p:sp>
        <p:nvSpPr>
          <p:cNvPr id="104873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4" name="内容占位符 2"/>
          <p:cNvSpPr>
            <a:spLocks noGrp="1"/>
          </p:cNvSpPr>
          <p:nvPr>
            <p:ph idx="1"/>
            <p:custDataLst>
              <p:tags r:id="rId1"/>
            </p:custDataLst>
          </p:nvPr>
        </p:nvSpPr>
        <p:spPr>
          <a:xfrm>
            <a:off x="1688122" y="360000"/>
            <a:ext cx="9665677" cy="58176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8" name="页脚占位符 4"/>
          <p:cNvSpPr>
            <a:spLocks noGrp="1"/>
          </p:cNvSpPr>
          <p:nvPr>
            <p:ph type="ftr" sz="quarter" idx="11"/>
            <p:custDataLst>
              <p:tags r:id="rId3"/>
            </p:custDataLst>
          </p:nvPr>
        </p:nvSpPr>
        <p:spPr/>
        <p:txBody>
          <a:bodyPr/>
          <a:p>
            <a:endParaRPr altLang="en-US" lang="zh-CN"/>
          </a:p>
        </p:txBody>
      </p:sp>
      <p:sp>
        <p:nvSpPr>
          <p:cNvPr id="104874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1664676" y="360000"/>
            <a:ext cx="9690711" cy="864000"/>
          </a:xfrm>
        </p:spPr>
        <p:txBody>
          <a:bodyPr/>
          <a:lstStyle>
            <a:lvl1pPr>
              <a:defRPr>
                <a:solidFill>
                  <a:schemeClr val="accent1"/>
                </a:solidFill>
              </a:defRPr>
            </a:lvl1pPr>
          </a:lstStyle>
          <a:p>
            <a:r>
              <a:rPr altLang="en-US" dirty="0" lang="zh-CN"/>
              <a:t>单击此处编辑母版标题样式</a:t>
            </a:r>
            <a:endParaRPr altLang="en-US" dirty="0" lang="zh-CN"/>
          </a:p>
        </p:txBody>
      </p:sp>
      <p:sp>
        <p:nvSpPr>
          <p:cNvPr id="1048744" name="文本占位符 2"/>
          <p:cNvSpPr>
            <a:spLocks noGrp="1"/>
          </p:cNvSpPr>
          <p:nvPr>
            <p:ph type="body" idx="1" hasCustomPrompt="1"/>
            <p:custDataLst>
              <p:tags r:id="rId2"/>
            </p:custDataLst>
          </p:nvPr>
        </p:nvSpPr>
        <p:spPr>
          <a:xfrm>
            <a:off x="1662964" y="1296000"/>
            <a:ext cx="9689248" cy="576000"/>
          </a:xfrm>
        </p:spPr>
        <p:txBody>
          <a:bodyPr anchor="t"/>
          <a:lstStyle>
            <a:lvl1pPr indent="0" marL="0">
              <a:buNone/>
              <a:defRPr b="0"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8" name="页脚占位符 7"/>
          <p:cNvSpPr>
            <a:spLocks noGrp="1"/>
          </p:cNvSpPr>
          <p:nvPr>
            <p:ph type="ftr" sz="quarter" idx="11"/>
            <p:custDataLst>
              <p:tags r:id="rId4"/>
            </p:custDataLst>
          </p:nvPr>
        </p:nvSpPr>
        <p:spPr/>
        <p:txBody>
          <a:bodyPr/>
          <a:p>
            <a:endParaRPr altLang="en-US" lang="zh-CN"/>
          </a:p>
        </p:txBody>
      </p:sp>
      <p:sp>
        <p:nvSpPr>
          <p:cNvPr id="104875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53" name=""/>
        <p:cNvGrpSpPr/>
        <p:nvPr/>
      </p:nvGrpSpPr>
      <p:grpSpPr>
        <a:xfrm>
          <a:off x="0" y="0"/>
          <a:ext cx="0" cy="0"/>
          <a:chOff x="0" y="0"/>
          <a:chExt cx="0" cy="0"/>
        </a:xfrm>
      </p:grpSpPr>
      <p:pic>
        <p:nvPicPr>
          <p:cNvPr id="2097161" name="图片 8"/>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标题 1"/>
          <p:cNvSpPr>
            <a:spLocks noGrp="1"/>
          </p:cNvSpPr>
          <p:nvPr>
            <p:ph type="ctrTitle" hasCustomPrompt="1"/>
            <p:custDataLst>
              <p:tags r:id="rId3"/>
            </p:custDataLst>
          </p:nvPr>
        </p:nvSpPr>
        <p:spPr>
          <a:xfrm>
            <a:off x="2711116" y="1532672"/>
            <a:ext cx="6769768" cy="2139650"/>
          </a:xfrm>
        </p:spPr>
        <p:txBody>
          <a:bodyPr anchor="b">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编辑母版标题样式</a:t>
            </a:r>
            <a:endParaRPr altLang="en-US" dirty="0" lang="zh-CN"/>
          </a:p>
        </p:txBody>
      </p:sp>
      <p:sp>
        <p:nvSpPr>
          <p:cNvPr id="1048754" name="文本占位符 23"/>
          <p:cNvSpPr>
            <a:spLocks noGrp="1"/>
          </p:cNvSpPr>
          <p:nvPr>
            <p:ph type="body" sz="quarter" idx="17" hasCustomPrompt="1"/>
            <p:custDataLst>
              <p:tags r:id="rId4"/>
            </p:custDataLst>
          </p:nvPr>
        </p:nvSpPr>
        <p:spPr>
          <a:xfrm>
            <a:off x="4724400" y="4154172"/>
            <a:ext cx="2743200"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0.xml"/><Relationship Id="rId13" Type="http://schemas.openxmlformats.org/officeDocument/2006/relationships/image" Target="../media/image4.jpeg"/><Relationship Id="rId14" Type="http://schemas.openxmlformats.org/officeDocument/2006/relationships/tags" Target="../tags/tag51.xml"/><Relationship Id="rId15" Type="http://schemas.openxmlformats.org/officeDocument/2006/relationships/tags" Target="../tags/tag52.xml"/><Relationship Id="rId16" Type="http://schemas.openxmlformats.org/officeDocument/2006/relationships/tags" Target="../tags/tag53.xml"/><Relationship Id="rId17" Type="http://schemas.openxmlformats.org/officeDocument/2006/relationships/tags" Target="../tags/tag54.xml"/><Relationship Id="rId18" Type="http://schemas.openxmlformats.org/officeDocument/2006/relationships/tags" Target="../tags/tag55.xml"/><Relationship Id="rId19" Type="http://schemas.openxmlformats.org/officeDocument/2006/relationships/tags" Target="../tags/tag5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8082" r:id="rId1"/>
    <p:sldLayoutId id="2147508083" r:id="rId2"/>
    <p:sldLayoutId id="2147508084" r:id="rId3"/>
    <p:sldLayoutId id="2147508085" r:id="rId4"/>
    <p:sldLayoutId id="2147508086" r:id="rId5"/>
    <p:sldLayoutId id="2147508087" r:id="rId6"/>
    <p:sldLayoutId id="2147508088" r:id="rId7"/>
    <p:sldLayoutId id="2147508089" r:id="rId8"/>
    <p:sldLayoutId id="2147508090" r:id="rId9"/>
    <p:sldLayoutId id="2147508091" r:id="rId10"/>
    <p:sldLayoutId id="2147508092"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占位符 1"/>
          <p:cNvSpPr>
            <a:spLocks noGrp="1"/>
          </p:cNvSpPr>
          <p:nvPr>
            <p:ph type="title"/>
            <p:custDataLst>
              <p:tags r:id="rId14"/>
            </p:custDataLst>
          </p:nvPr>
        </p:nvSpPr>
        <p:spPr>
          <a:xfrm>
            <a:off x="1664676" y="360000"/>
            <a:ext cx="9689123"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1664676" y="1364400"/>
            <a:ext cx="9689123"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508119" r:id="rId1"/>
    <p:sldLayoutId id="2147508120" r:id="rId2"/>
    <p:sldLayoutId id="2147508121" r:id="rId3"/>
    <p:sldLayoutId id="2147508122" r:id="rId4"/>
    <p:sldLayoutId id="2147508123" r:id="rId5"/>
    <p:sldLayoutId id="2147508124" r:id="rId6"/>
    <p:sldLayoutId id="2147508125" r:id="rId7"/>
    <p:sldLayoutId id="2147508126" r:id="rId8"/>
    <p:sldLayoutId id="2147508127" r:id="rId9"/>
    <p:sldLayoutId id="2147508128" r:id="rId10"/>
    <p:sldLayoutId id="2147508129" r:id="rId11"/>
  </p:sldLayoutIdLst>
  <p:txStyles>
    <p:titleStyle>
      <a:lvl1pPr algn="l" defTabSz="914400" eaLnBrk="1" hangingPunct="1" latinLnBrk="0" rtl="0">
        <a:lnSpc>
          <a:spcPct val="100000"/>
        </a:lnSpc>
        <a:spcBef>
          <a:spcPct val="0"/>
        </a:spcBef>
        <a:buNone/>
        <a:defRPr b="1" sz="32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accent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accent1"/>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accent1"/>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accent1"/>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accent1"/>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tags" Target="../tags/tag75.xml"/><Relationship Id="rId16" Type="http://schemas.openxmlformats.org/officeDocument/2006/relationships/slideLayout" Target="../slideLayouts/slideLayout14.xml"/><Relationship Id="rId17"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tags" Target="../tags/tag77.xml"/><Relationship Id="rId3" Type="http://schemas.openxmlformats.org/officeDocument/2006/relationships/tags" Target="../tags/tag7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tags" Target="../tags/tag82.xml"/><Relationship Id="rId5" Type="http://schemas.openxmlformats.org/officeDocument/2006/relationships/tags" Target="../tags/tag83.xml"/><Relationship Id="rId6" Type="http://schemas.openxmlformats.org/officeDocument/2006/relationships/tags" Target="../tags/tag84.xml"/><Relationship Id="rId7" Type="http://schemas.openxmlformats.org/officeDocument/2006/relationships/tags" Target="../tags/tag85.xml"/><Relationship Id="rId8" Type="http://schemas.openxmlformats.org/officeDocument/2006/relationships/tags" Target="../tags/tag86.xml"/><Relationship Id="rId9" Type="http://schemas.openxmlformats.org/officeDocument/2006/relationships/tags" Target="../tags/tag87.xml"/><Relationship Id="rId10" Type="http://schemas.openxmlformats.org/officeDocument/2006/relationships/tags" Target="../tags/tag88.xml"/><Relationship Id="rId11" Type="http://schemas.openxmlformats.org/officeDocument/2006/relationships/tags" Target="../tags/tag89.xml"/><Relationship Id="rId12" Type="http://schemas.openxmlformats.org/officeDocument/2006/relationships/tags" Target="../tags/tag90.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91.xml"/><Relationship Id="rId2" Type="http://schemas.openxmlformats.org/officeDocument/2006/relationships/tags" Target="../tags/tag92.xml"/><Relationship Id="rId3" Type="http://schemas.openxmlformats.org/officeDocument/2006/relationships/tags" Target="../tags/tag93.xml"/><Relationship Id="rId4" Type="http://schemas.openxmlformats.org/officeDocument/2006/relationships/tags" Target="../tags/tag94.xml"/><Relationship Id="rId5" Type="http://schemas.openxmlformats.org/officeDocument/2006/relationships/tags" Target="../tags/tag95.xml"/><Relationship Id="rId6" Type="http://schemas.openxmlformats.org/officeDocument/2006/relationships/tags" Target="../tags/tag96.xml"/><Relationship Id="rId7" Type="http://schemas.openxmlformats.org/officeDocument/2006/relationships/tags" Target="../tags/tag97.xml"/><Relationship Id="rId8" Type="http://schemas.openxmlformats.org/officeDocument/2006/relationships/tags" Target="../tags/tag98.xml"/><Relationship Id="rId9" Type="http://schemas.openxmlformats.org/officeDocument/2006/relationships/tags" Target="../tags/tag99.xml"/><Relationship Id="rId10" Type="http://schemas.openxmlformats.org/officeDocument/2006/relationships/tags" Target="../tags/tag100.xml"/><Relationship Id="rId11" Type="http://schemas.openxmlformats.org/officeDocument/2006/relationships/tags" Target="../tags/tag101.xml"/><Relationship Id="rId12" Type="http://schemas.openxmlformats.org/officeDocument/2006/relationships/tags" Target="../tags/tag102.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03.xml"/><Relationship Id="rId2" Type="http://schemas.openxmlformats.org/officeDocument/2006/relationships/tags" Target="../tags/tag104.xml"/><Relationship Id="rId3" Type="http://schemas.openxmlformats.org/officeDocument/2006/relationships/tags" Target="../tags/tag105.xml"/><Relationship Id="rId4" Type="http://schemas.openxmlformats.org/officeDocument/2006/relationships/tags" Target="../tags/tag106.xml"/><Relationship Id="rId5" Type="http://schemas.openxmlformats.org/officeDocument/2006/relationships/tags" Target="../tags/tag107.xml"/><Relationship Id="rId6" Type="http://schemas.openxmlformats.org/officeDocument/2006/relationships/tags" Target="../tags/tag108.xml"/><Relationship Id="rId7" Type="http://schemas.openxmlformats.org/officeDocument/2006/relationships/tags" Target="../tags/tag109.xml"/><Relationship Id="rId8" Type="http://schemas.openxmlformats.org/officeDocument/2006/relationships/tags" Target="../tags/tag110.xml"/><Relationship Id="rId9" Type="http://schemas.openxmlformats.org/officeDocument/2006/relationships/tags" Target="../tags/tag111.xml"/><Relationship Id="rId10" Type="http://schemas.openxmlformats.org/officeDocument/2006/relationships/tags" Target="../tags/tag112.xml"/><Relationship Id="rId11" Type="http://schemas.openxmlformats.org/officeDocument/2006/relationships/tags" Target="../tags/tag113.xml"/><Relationship Id="rId12" Type="http://schemas.openxmlformats.org/officeDocument/2006/relationships/tags" Target="../tags/tag114.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15.xml"/><Relationship Id="rId2" Type="http://schemas.openxmlformats.org/officeDocument/2006/relationships/tags" Target="../tags/tag116.xml"/><Relationship Id="rId3" Type="http://schemas.openxmlformats.org/officeDocument/2006/relationships/tags" Target="../tags/tag117.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18.xml"/><Relationship Id="rId2" Type="http://schemas.openxmlformats.org/officeDocument/2006/relationships/tags" Target="../tags/tag119.xml"/><Relationship Id="rId3" Type="http://schemas.openxmlformats.org/officeDocument/2006/relationships/tags" Target="../tags/tag120.xml"/><Relationship Id="rId4" Type="http://schemas.openxmlformats.org/officeDocument/2006/relationships/tags" Target="../tags/tag121.xml"/><Relationship Id="rId5" Type="http://schemas.openxmlformats.org/officeDocument/2006/relationships/tags" Target="../tags/tag122.xml"/><Relationship Id="rId6" Type="http://schemas.openxmlformats.org/officeDocument/2006/relationships/tags" Target="../tags/tag123.xml"/><Relationship Id="rId7" Type="http://schemas.openxmlformats.org/officeDocument/2006/relationships/tags" Target="../tags/tag124.xml"/><Relationship Id="rId8" Type="http://schemas.openxmlformats.org/officeDocument/2006/relationships/tags" Target="../tags/tag125.xml"/><Relationship Id="rId9" Type="http://schemas.openxmlformats.org/officeDocument/2006/relationships/tags" Target="../tags/tag126.xml"/><Relationship Id="rId10" Type="http://schemas.openxmlformats.org/officeDocument/2006/relationships/tags" Target="../tags/tag127.xml"/><Relationship Id="rId11" Type="http://schemas.openxmlformats.org/officeDocument/2006/relationships/tags" Target="../tags/tag128.xml"/><Relationship Id="rId12" Type="http://schemas.openxmlformats.org/officeDocument/2006/relationships/tags" Target="../tags/tag129.xml"/><Relationship Id="rId13" Type="http://schemas.openxmlformats.org/officeDocument/2006/relationships/tags" Target="../tags/tag130.xml"/><Relationship Id="rId14" Type="http://schemas.openxmlformats.org/officeDocument/2006/relationships/tags" Target="../tags/tag131.xml"/><Relationship Id="rId15" Type="http://schemas.openxmlformats.org/officeDocument/2006/relationships/tags" Target="../tags/tag132.xml"/><Relationship Id="rId16" Type="http://schemas.openxmlformats.org/officeDocument/2006/relationships/tags" Target="../tags/tag133.xml"/><Relationship Id="rId17"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tags" Target="../tags/tag142.xml"/><Relationship Id="rId10" Type="http://schemas.openxmlformats.org/officeDocument/2006/relationships/tags" Target="../tags/tag143.xml"/><Relationship Id="rId11" Type="http://schemas.openxmlformats.org/officeDocument/2006/relationships/tags" Target="../tags/tag144.xml"/><Relationship Id="rId12" Type="http://schemas.openxmlformats.org/officeDocument/2006/relationships/tags" Target="../tags/tag145.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tags" Target="../tags/tag153.xml"/><Relationship Id="rId5" Type="http://schemas.openxmlformats.org/officeDocument/2006/relationships/tags" Target="../tags/tag154.xml"/><Relationship Id="rId6" Type="http://schemas.openxmlformats.org/officeDocument/2006/relationships/tags" Target="../tags/tag155.xml"/><Relationship Id="rId7" Type="http://schemas.openxmlformats.org/officeDocument/2006/relationships/tags" Target="../tags/tag156.xml"/><Relationship Id="rId8" Type="http://schemas.openxmlformats.org/officeDocument/2006/relationships/tags" Target="../tags/tag157.xml"/><Relationship Id="rId9" Type="http://schemas.openxmlformats.org/officeDocument/2006/relationships/tags" Target="../tags/tag158.xml"/><Relationship Id="rId10" Type="http://schemas.openxmlformats.org/officeDocument/2006/relationships/tags" Target="../tags/tag159.xml"/><Relationship Id="rId11" Type="http://schemas.openxmlformats.org/officeDocument/2006/relationships/tags" Target="../tags/tag160.xml"/><Relationship Id="rId12" Type="http://schemas.openxmlformats.org/officeDocument/2006/relationships/tags" Target="../tags/tag161.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tags" Target="../tags/tag171.xml"/><Relationship Id="rId8" Type="http://schemas.openxmlformats.org/officeDocument/2006/relationships/tags" Target="../tags/tag172.xml"/><Relationship Id="rId9"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tags" Target="../tags/tag177.xml"/><Relationship Id="rId6" Type="http://schemas.openxmlformats.org/officeDocument/2006/relationships/tags" Target="../tags/tag178.xml"/><Relationship Id="rId7" Type="http://schemas.openxmlformats.org/officeDocument/2006/relationships/tags" Target="../tags/tag179.xml"/><Relationship Id="rId8" Type="http://schemas.openxmlformats.org/officeDocument/2006/relationships/tags" Target="../tags/tag180.xml"/><Relationship Id="rId9" Type="http://schemas.openxmlformats.org/officeDocument/2006/relationships/tags" Target="../tags/tag181.xml"/><Relationship Id="rId10" Type="http://schemas.openxmlformats.org/officeDocument/2006/relationships/tags" Target="../tags/tag182.xml"/><Relationship Id="rId11" Type="http://schemas.openxmlformats.org/officeDocument/2006/relationships/tags" Target="../tags/tag183.xml"/><Relationship Id="rId12" Type="http://schemas.openxmlformats.org/officeDocument/2006/relationships/tags" Target="../tags/tag184.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tags" Target="../tags/tag188.xml"/><Relationship Id="rId5" Type="http://schemas.openxmlformats.org/officeDocument/2006/relationships/tags" Target="../tags/tag189.xml"/><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tags" Target="../tags/tag212.xml"/><Relationship Id="rId14" Type="http://schemas.openxmlformats.org/officeDocument/2006/relationships/tags" Target="../tags/tag213.xml"/><Relationship Id="rId15" Type="http://schemas.openxmlformats.org/officeDocument/2006/relationships/tags" Target="../tags/tag214.xml"/><Relationship Id="rId16" Type="http://schemas.openxmlformats.org/officeDocument/2006/relationships/tags" Target="../tags/tag215.xml"/><Relationship Id="rId17" Type="http://schemas.openxmlformats.org/officeDocument/2006/relationships/tags" Target="../tags/tag216.xml"/><Relationship Id="rId18" Type="http://schemas.openxmlformats.org/officeDocument/2006/relationships/tags" Target="../tags/tag217.xml"/><Relationship Id="rId19" Type="http://schemas.openxmlformats.org/officeDocument/2006/relationships/tags" Target="../tags/tag218.xml"/><Relationship Id="rId20" Type="http://schemas.openxmlformats.org/officeDocument/2006/relationships/tags" Target="../tags/tag219.xml"/><Relationship Id="rId2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tags" Target="../tags/tag228.xml"/><Relationship Id="rId10" Type="http://schemas.openxmlformats.org/officeDocument/2006/relationships/tags" Target="../tags/tag229.xml"/><Relationship Id="rId11" Type="http://schemas.openxmlformats.org/officeDocument/2006/relationships/tags" Target="../tags/tag230.xml"/><Relationship Id="rId12" Type="http://schemas.openxmlformats.org/officeDocument/2006/relationships/tags" Target="../tags/tag231.xml"/><Relationship Id="rId13" Type="http://schemas.openxmlformats.org/officeDocument/2006/relationships/tags" Target="../tags/tag232.xml"/><Relationship Id="rId14" Type="http://schemas.openxmlformats.org/officeDocument/2006/relationships/tags" Target="../tags/tag233.xml"/><Relationship Id="rId15" Type="http://schemas.openxmlformats.org/officeDocument/2006/relationships/tags" Target="../tags/tag234.xml"/><Relationship Id="rId16" Type="http://schemas.openxmlformats.org/officeDocument/2006/relationships/tags" Target="../tags/tag235.xml"/><Relationship Id="rId17" Type="http://schemas.openxmlformats.org/officeDocument/2006/relationships/tags" Target="../tags/tag236.xml"/><Relationship Id="rId18" Type="http://schemas.openxmlformats.org/officeDocument/2006/relationships/tags" Target="../tags/tag237.xml"/><Relationship Id="rId19" Type="http://schemas.openxmlformats.org/officeDocument/2006/relationships/tags" Target="../tags/tag238.xml"/><Relationship Id="rId20" Type="http://schemas.openxmlformats.org/officeDocument/2006/relationships/tags" Target="../tags/tag239.xml"/><Relationship Id="rId2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tags" Target="../tags/tag248.xml"/><Relationship Id="rId10" Type="http://schemas.openxmlformats.org/officeDocument/2006/relationships/tags" Target="../tags/tag249.xml"/><Relationship Id="rId11" Type="http://schemas.openxmlformats.org/officeDocument/2006/relationships/tags" Target="../tags/tag250.xml"/><Relationship Id="rId12" Type="http://schemas.openxmlformats.org/officeDocument/2006/relationships/tags" Target="../tags/tag251.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2292545" y="1840534"/>
            <a:ext cx="7601258" cy="1987554"/>
          </a:xfrm>
        </p:spPr>
        <p:txBody>
          <a:bodyPr/>
          <a:p>
            <a:r>
              <a:rPr altLang="en-US" dirty="0" lang="zh-CN"/>
              <a:t>小学生写作能力培养的方法与实践</a:t>
            </a:r>
            <a:endParaRPr altLang="en-US" dirty="0" lang="zh-CN"/>
          </a:p>
        </p:txBody>
      </p:sp>
      <p:sp>
        <p:nvSpPr>
          <p:cNvPr id="1048650" name="副标题"/>
          <p:cNvSpPr>
            <a:spLocks noGrp="1"/>
          </p:cNvSpPr>
          <p:nvPr>
            <p:ph type="subTitle" idx="1"/>
            <p:custDataLst>
              <p:tags r:id="rId2"/>
            </p:custDataLst>
          </p:nvPr>
        </p:nvSpPr>
        <p:spPr>
          <a:xfrm>
            <a:off x="2292545" y="4102538"/>
            <a:ext cx="7601258" cy="711200"/>
          </a:xfrm>
        </p:spPr>
        <p:txBody>
          <a:bodyPr/>
          <a:p>
            <a:r>
              <a:rPr altLang="en-US" dirty="0" lang="zh-CN"/>
              <a:t>单击此处添加副标题</a:t>
            </a:r>
            <a:endParaRPr altLang="en-US" dirty="0" lang="zh-CN"/>
          </a:p>
        </p:txBody>
      </p:sp>
      <p:sp>
        <p:nvSpPr>
          <p:cNvPr id="1048652" name="文本占位符 23"/>
          <p:cNvSpPr>
            <a:spLocks noGrp="1"/>
          </p:cNvSpPr>
          <p:nvPr>
            <p:ph type="body" sz="quarter" idx="17"/>
            <p:custDataLst>
              <p:tags r:id="rId3"/>
            </p:custDataLst>
          </p:nvPr>
        </p:nvSpPr>
        <p:spPr>
          <a:xfrm>
            <a:off x="4721574" y="4834209"/>
            <a:ext cx="2743199" cy="504000"/>
          </a:xfrm>
        </p:spPr>
        <p:txBody>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2" name="标题"/>
          <p:cNvSpPr>
            <a:spLocks noGrp="1"/>
          </p:cNvSpPr>
          <p:nvPr>
            <p:ph type="title"/>
            <p:custDataLst>
              <p:tags r:id="rId1"/>
            </p:custDataLst>
          </p:nvPr>
        </p:nvSpPr>
        <p:spPr>
          <a:xfrm>
            <a:off x="4655999" y="919175"/>
            <a:ext cx="2880000" cy="1081088"/>
          </a:xfrm>
        </p:spPr>
        <p:txBody>
          <a:bodyPr/>
          <a:p>
            <a:r>
              <a:rPr altLang="en-US" dirty="0" lang="zh-CN"/>
              <a:t>目录</a:t>
            </a:r>
            <a:endParaRPr altLang="en-US" dirty="0" lang="zh-CN"/>
          </a:p>
        </p:txBody>
      </p:sp>
      <p:sp>
        <p:nvSpPr>
          <p:cNvPr id="1048764" name="副标题"/>
          <p:cNvSpPr>
            <a:spLocks noGrp="1"/>
          </p:cNvSpPr>
          <p:nvPr>
            <p:ph type="body" idx="1"/>
            <p:custDataLst>
              <p:tags r:id="rId2"/>
            </p:custDataLst>
          </p:nvPr>
        </p:nvSpPr>
        <p:spPr>
          <a:xfrm>
            <a:off x="4656000" y="2089175"/>
            <a:ext cx="2880000" cy="504000"/>
          </a:xfrm>
        </p:spPr>
        <p:txBody>
          <a:bodyPr/>
          <a:p>
            <a:r>
              <a:rPr altLang="zh-CN" dirty="0" lang="en-US"/>
              <a:t>CONTENTS</a:t>
            </a:r>
            <a:endParaRPr altLang="en-US" dirty="0" lang="zh-CN"/>
          </a:p>
        </p:txBody>
      </p:sp>
      <p:sp>
        <p:nvSpPr>
          <p:cNvPr id="1048766" name="矩形: 圆角 7"/>
          <p:cNvSpPr/>
          <p:nvPr>
            <p:custDataLst>
              <p:tags r:id="rId3"/>
            </p:custDataLst>
          </p:nvPr>
        </p:nvSpPr>
        <p:spPr>
          <a:xfrm>
            <a:off x="414336" y="3979718"/>
            <a:ext cx="2717165" cy="2635885"/>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68" name="文本框 14"/>
          <p:cNvSpPr txBox="1"/>
          <p:nvPr>
            <p:custDataLst>
              <p:tags r:id="rId4"/>
            </p:custDataLst>
          </p:nvPr>
        </p:nvSpPr>
        <p:spPr>
          <a:xfrm flipH="1">
            <a:off x="590231" y="5111799"/>
            <a:ext cx="2477770" cy="127416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培养小学生写作能力的意义</a:t>
            </a:r>
            <a:endParaRPr altLang="en-US" b="1" dirty="0" sz="2400" lang="zh-CN">
              <a:solidFill>
                <a:schemeClr val="accent1"/>
              </a:solidFill>
              <a:effectLst/>
              <a:latin typeface="+mj-ea"/>
              <a:ea typeface="+mj-ea"/>
              <a:cs typeface="微软雅黑" panose="020B0503020204020204" charset="-122"/>
            </a:endParaRPr>
          </a:p>
        </p:txBody>
      </p:sp>
      <p:sp>
        <p:nvSpPr>
          <p:cNvPr id="1048770" name="文本框 17"/>
          <p:cNvSpPr txBox="1"/>
          <p:nvPr>
            <p:custDataLst>
              <p:tags r:id="rId5"/>
            </p:custDataLst>
          </p:nvPr>
        </p:nvSpPr>
        <p:spPr>
          <a:xfrm>
            <a:off x="590230" y="4203120"/>
            <a:ext cx="2477769" cy="810254"/>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One</a:t>
            </a:r>
            <a:endParaRPr altLang="zh-CN" dirty="0" sz="2000" lang="en-US">
              <a:solidFill>
                <a:schemeClr val="accent1"/>
              </a:solidFill>
              <a:latin typeface="+mj-ea"/>
              <a:ea typeface="+mj-ea"/>
              <a:cs typeface="微软雅黑" panose="020B0503020204020204" charset="-122"/>
            </a:endParaRPr>
          </a:p>
        </p:txBody>
      </p:sp>
      <p:sp>
        <p:nvSpPr>
          <p:cNvPr id="1048772" name="矩形: 圆角 10"/>
          <p:cNvSpPr/>
          <p:nvPr>
            <p:custDataLst>
              <p:tags r:id="rId6"/>
            </p:custDataLst>
          </p:nvPr>
        </p:nvSpPr>
        <p:spPr>
          <a:xfrm>
            <a:off x="3295966" y="3979718"/>
            <a:ext cx="2717165" cy="2635885"/>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74" name="文本框 1034"/>
          <p:cNvSpPr txBox="1"/>
          <p:nvPr>
            <p:custDataLst>
              <p:tags r:id="rId7"/>
            </p:custDataLst>
          </p:nvPr>
        </p:nvSpPr>
        <p:spPr>
          <a:xfrm flipH="1">
            <a:off x="3473130" y="5116244"/>
            <a:ext cx="2477135" cy="127416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小学生写作能力培养的方法</a:t>
            </a:r>
            <a:endParaRPr altLang="en-US" b="1" dirty="0" sz="2400" lang="zh-CN">
              <a:solidFill>
                <a:schemeClr val="accent1"/>
              </a:solidFill>
              <a:effectLst/>
              <a:latin typeface="+mj-ea"/>
              <a:ea typeface="+mj-ea"/>
              <a:cs typeface="微软雅黑" panose="020B0503020204020204" charset="-122"/>
            </a:endParaRPr>
          </a:p>
        </p:txBody>
      </p:sp>
      <p:sp>
        <p:nvSpPr>
          <p:cNvPr id="1048776" name="文本框 1041"/>
          <p:cNvSpPr txBox="1"/>
          <p:nvPr>
            <p:custDataLst>
              <p:tags r:id="rId8"/>
            </p:custDataLst>
          </p:nvPr>
        </p:nvSpPr>
        <p:spPr>
          <a:xfrm>
            <a:off x="3479481" y="4203120"/>
            <a:ext cx="2454514" cy="810254"/>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Two</a:t>
            </a:r>
            <a:endParaRPr altLang="zh-CN" dirty="0" sz="2000" lang="en-US">
              <a:solidFill>
                <a:schemeClr val="accent1"/>
              </a:solidFill>
              <a:latin typeface="+mj-ea"/>
              <a:ea typeface="+mj-ea"/>
              <a:cs typeface="微软雅黑" panose="020B0503020204020204" charset="-122"/>
            </a:endParaRPr>
          </a:p>
        </p:txBody>
      </p:sp>
      <p:sp>
        <p:nvSpPr>
          <p:cNvPr id="1048778" name="矩形: 圆角 13"/>
          <p:cNvSpPr/>
          <p:nvPr>
            <p:custDataLst>
              <p:tags r:id="rId9"/>
            </p:custDataLst>
          </p:nvPr>
        </p:nvSpPr>
        <p:spPr>
          <a:xfrm>
            <a:off x="6178231" y="3979718"/>
            <a:ext cx="2717165" cy="2635885"/>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80" name="文本框 1046"/>
          <p:cNvSpPr txBox="1"/>
          <p:nvPr>
            <p:custDataLst>
              <p:tags r:id="rId10"/>
            </p:custDataLst>
          </p:nvPr>
        </p:nvSpPr>
        <p:spPr>
          <a:xfrm flipH="1">
            <a:off x="6354761" y="5116244"/>
            <a:ext cx="2477770" cy="127416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实践中的问题与对策</a:t>
            </a:r>
            <a:endParaRPr altLang="en-US" b="1" dirty="0" sz="2400" lang="zh-CN">
              <a:solidFill>
                <a:schemeClr val="accent1"/>
              </a:solidFill>
              <a:effectLst/>
              <a:latin typeface="+mj-ea"/>
              <a:ea typeface="+mj-ea"/>
              <a:cs typeface="微软雅黑" panose="020B0503020204020204" charset="-122"/>
            </a:endParaRPr>
          </a:p>
        </p:txBody>
      </p:sp>
      <p:sp>
        <p:nvSpPr>
          <p:cNvPr id="1048782" name="文本框 1049"/>
          <p:cNvSpPr txBox="1"/>
          <p:nvPr>
            <p:custDataLst>
              <p:tags r:id="rId11"/>
            </p:custDataLst>
          </p:nvPr>
        </p:nvSpPr>
        <p:spPr>
          <a:xfrm>
            <a:off x="6354761" y="4203120"/>
            <a:ext cx="2477770" cy="810254"/>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Three</a:t>
            </a:r>
            <a:endParaRPr altLang="zh-CN" dirty="0" sz="2000" lang="en-US">
              <a:solidFill>
                <a:schemeClr val="accent1"/>
              </a:solidFill>
              <a:latin typeface="+mj-ea"/>
              <a:ea typeface="+mj-ea"/>
              <a:cs typeface="微软雅黑" panose="020B0503020204020204" charset="-122"/>
            </a:endParaRPr>
          </a:p>
        </p:txBody>
      </p:sp>
      <p:sp>
        <p:nvSpPr>
          <p:cNvPr id="1048784" name="矩形: 圆角 16"/>
          <p:cNvSpPr/>
          <p:nvPr>
            <p:custDataLst>
              <p:tags r:id="rId12"/>
            </p:custDataLst>
          </p:nvPr>
        </p:nvSpPr>
        <p:spPr>
          <a:xfrm>
            <a:off x="9060496" y="3979718"/>
            <a:ext cx="2717165" cy="2635885"/>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solidFill>
                <a:schemeClr val="accent1"/>
              </a:solidFill>
              <a:cs typeface="微软雅黑" panose="020B0503020204020204" charset="-122"/>
            </a:endParaRPr>
          </a:p>
        </p:txBody>
      </p:sp>
      <p:sp>
        <p:nvSpPr>
          <p:cNvPr id="1048786" name="文本框 1053"/>
          <p:cNvSpPr txBox="1"/>
          <p:nvPr>
            <p:custDataLst>
              <p:tags r:id="rId13"/>
            </p:custDataLst>
          </p:nvPr>
        </p:nvSpPr>
        <p:spPr>
          <a:xfrm flipH="1">
            <a:off x="9237025" y="5116244"/>
            <a:ext cx="2477135" cy="127416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评价与反思</a:t>
            </a:r>
            <a:endParaRPr altLang="en-US" b="1" dirty="0" sz="2400" lang="zh-CN">
              <a:solidFill>
                <a:schemeClr val="accent1"/>
              </a:solidFill>
              <a:effectLst/>
              <a:latin typeface="+mj-ea"/>
              <a:ea typeface="+mj-ea"/>
              <a:cs typeface="微软雅黑" panose="020B0503020204020204" charset="-122"/>
            </a:endParaRPr>
          </a:p>
        </p:txBody>
      </p:sp>
      <p:sp>
        <p:nvSpPr>
          <p:cNvPr id="1048788" name="文本框 1056"/>
          <p:cNvSpPr txBox="1"/>
          <p:nvPr>
            <p:custDataLst>
              <p:tags r:id="rId14"/>
            </p:custDataLst>
          </p:nvPr>
        </p:nvSpPr>
        <p:spPr>
          <a:xfrm>
            <a:off x="9237025" y="4203120"/>
            <a:ext cx="2341229" cy="810254"/>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Four</a:t>
            </a:r>
            <a:endParaRPr altLang="zh-CN" dirty="0" sz="2000" lang="en-US">
              <a:solidFill>
                <a:schemeClr val="accent1"/>
              </a:solidFill>
              <a:latin typeface="+mj-ea"/>
              <a:ea typeface="+mj-ea"/>
              <a:cs typeface="微软雅黑" panose="020B0503020204020204" charset="-122"/>
            </a:endParaRPr>
          </a:p>
        </p:txBody>
      </p:sp>
    </p:spTree>
    <p:custDataLst>
      <p:tags r:id="rId15"/>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10" name="标题"/>
          <p:cNvSpPr>
            <a:spLocks noGrp="1"/>
          </p:cNvSpPr>
          <p:nvPr>
            <p:ph type="title"/>
            <p:custDataLst>
              <p:tags r:id="rId1"/>
            </p:custDataLst>
          </p:nvPr>
        </p:nvSpPr>
        <p:spPr>
          <a:xfrm>
            <a:off x="1526400" y="3381109"/>
            <a:ext cx="9144000" cy="1152000"/>
          </a:xfrm>
        </p:spPr>
        <p:txBody>
          <a:bodyPr/>
          <a:p>
            <a:r>
              <a:rPr altLang="en-US" dirty="0" lang="zh-CN"/>
              <a:t>培养小学生写作能力的意义</a:t>
            </a:r>
            <a:endParaRPr altLang="en-US" dirty="0" lang="zh-CN"/>
          </a:p>
        </p:txBody>
      </p:sp>
      <p:sp>
        <p:nvSpPr>
          <p:cNvPr id="1048812" name="节编号"/>
          <p:cNvSpPr>
            <a:spLocks noGrp="1"/>
          </p:cNvSpPr>
          <p:nvPr>
            <p:ph type="body" sz="quarter" idx="13"/>
            <p:custDataLst>
              <p:tags r:id="rId2"/>
            </p:custDataLst>
          </p:nvPr>
        </p:nvSpPr>
        <p:spPr>
          <a:xfrm>
            <a:off x="1524000" y="2189693"/>
            <a:ext cx="9144000" cy="1148675"/>
          </a:xfrm>
        </p:spPr>
        <p:txBody>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38" name="标题 1"/>
          <p:cNvSpPr>
            <a:spLocks noGrp="1"/>
          </p:cNvSpPr>
          <p:nvPr>
            <p:ph type="title"/>
          </p:nvPr>
        </p:nvSpPr>
        <p:spPr/>
        <p:txBody>
          <a:bodyPr/>
          <a:p>
            <a:r>
              <a:rPr altLang="en-US" lang="zh-CN"/>
              <a:t>提高语言表达能力</a:t>
            </a:r>
            <a:endParaRPr altLang="en-US" lang="zh-CN"/>
          </a:p>
        </p:txBody>
      </p:sp>
      <p:sp>
        <p:nvSpPr>
          <p:cNvPr id="1048840" name="矩形 3"/>
          <p:cNvSpPr/>
          <p:nvPr>
            <p:custDataLst>
              <p:tags r:id="rId1"/>
            </p:custDataLst>
          </p:nvPr>
        </p:nvSpPr>
        <p:spPr>
          <a:xfrm>
            <a:off x="2042276" y="1436267"/>
            <a:ext cx="9311583" cy="102378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842" name="矩形 13"/>
          <p:cNvSpPr/>
          <p:nvPr>
            <p:custDataLst>
              <p:tags r:id="rId2"/>
            </p:custDataLst>
          </p:nvPr>
        </p:nvSpPr>
        <p:spPr>
          <a:xfrm>
            <a:off x="1524000" y="1436267"/>
            <a:ext cx="252527" cy="102378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44" name="文本框 4"/>
          <p:cNvSpPr txBox="1"/>
          <p:nvPr>
            <p:custDataLst>
              <p:tags r:id="rId3"/>
            </p:custDataLst>
          </p:nvPr>
        </p:nvSpPr>
        <p:spPr>
          <a:xfrm>
            <a:off x="2308889" y="1524722"/>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写作能力是小学生必备的语文技能之一，培养写作能力能够提高语言表达能力，使表达更加清晰、准确、有条理。</a:t>
            </a:r>
            <a:endParaRPr altLang="en-US" dirty="0" sz="2000" lang="zh-CN" spc="150">
              <a:solidFill>
                <a:schemeClr val="tx1">
                  <a:lumMod val="85000"/>
                  <a:lumOff val="15000"/>
                </a:schemeClr>
              </a:solidFill>
              <a:latin typeface="+mn-ea"/>
              <a:sym typeface="+mn-ea"/>
            </a:endParaRPr>
          </a:p>
        </p:txBody>
      </p:sp>
      <p:sp>
        <p:nvSpPr>
          <p:cNvPr id="1048846" name="矩形 39"/>
          <p:cNvSpPr/>
          <p:nvPr>
            <p:custDataLst>
              <p:tags r:id="rId4"/>
            </p:custDataLst>
          </p:nvPr>
        </p:nvSpPr>
        <p:spPr>
          <a:xfrm>
            <a:off x="2042276" y="2651599"/>
            <a:ext cx="9311583" cy="102378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848" name="矩形 5"/>
          <p:cNvSpPr/>
          <p:nvPr>
            <p:custDataLst>
              <p:tags r:id="rId5"/>
            </p:custDataLst>
          </p:nvPr>
        </p:nvSpPr>
        <p:spPr>
          <a:xfrm>
            <a:off x="1524000" y="2651599"/>
            <a:ext cx="252527" cy="102378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850" name="文本框 41"/>
          <p:cNvSpPr txBox="1"/>
          <p:nvPr>
            <p:custDataLst>
              <p:tags r:id="rId6"/>
            </p:custDataLst>
          </p:nvPr>
        </p:nvSpPr>
        <p:spPr>
          <a:xfrm>
            <a:off x="2308889" y="2740055"/>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通过写作，小学生可以锻炼自己的思维能力和组织能力，学会如何围绕主题进行展开，使思维更加严密、清晰。</a:t>
            </a:r>
            <a:endParaRPr altLang="en-US" dirty="0" sz="2000" lang="zh-CN" spc="150">
              <a:solidFill>
                <a:schemeClr val="tx1">
                  <a:lumMod val="85000"/>
                  <a:lumOff val="15000"/>
                </a:schemeClr>
              </a:solidFill>
              <a:latin typeface="+mn-ea"/>
              <a:sym typeface="+mn-ea"/>
            </a:endParaRPr>
          </a:p>
        </p:txBody>
      </p:sp>
      <p:sp>
        <p:nvSpPr>
          <p:cNvPr id="1048852" name="矩形 12"/>
          <p:cNvSpPr/>
          <p:nvPr>
            <p:custDataLst>
              <p:tags r:id="rId7"/>
            </p:custDataLst>
          </p:nvPr>
        </p:nvSpPr>
        <p:spPr>
          <a:xfrm>
            <a:off x="2042276" y="3866931"/>
            <a:ext cx="9311583" cy="102378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854" name="矩形 17"/>
          <p:cNvSpPr/>
          <p:nvPr>
            <p:custDataLst>
              <p:tags r:id="rId8"/>
            </p:custDataLst>
          </p:nvPr>
        </p:nvSpPr>
        <p:spPr>
          <a:xfrm>
            <a:off x="1524000" y="3866931"/>
            <a:ext cx="252527" cy="102378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856" name="文本框 19"/>
          <p:cNvSpPr txBox="1"/>
          <p:nvPr>
            <p:custDataLst>
              <p:tags r:id="rId9"/>
            </p:custDataLst>
          </p:nvPr>
        </p:nvSpPr>
        <p:spPr>
          <a:xfrm>
            <a:off x="2308889" y="3955387"/>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培养写作能力还能够提高小学生的阅读理解能力，因为写作需要对语言和文字进行深入理解和运用。</a:t>
            </a:r>
            <a:endParaRPr altLang="en-US" dirty="0" sz="2000" lang="zh-CN" spc="150">
              <a:solidFill>
                <a:schemeClr val="tx1">
                  <a:lumMod val="85000"/>
                  <a:lumOff val="15000"/>
                </a:schemeClr>
              </a:solidFill>
              <a:latin typeface="+mn-ea"/>
              <a:sym typeface="+mn-ea"/>
            </a:endParaRPr>
          </a:p>
        </p:txBody>
      </p:sp>
      <p:sp>
        <p:nvSpPr>
          <p:cNvPr id="1048858" name="矩形 49"/>
          <p:cNvSpPr/>
          <p:nvPr>
            <p:custDataLst>
              <p:tags r:id="rId10"/>
            </p:custDataLst>
          </p:nvPr>
        </p:nvSpPr>
        <p:spPr>
          <a:xfrm>
            <a:off x="2042276" y="5081640"/>
            <a:ext cx="9311583" cy="102378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860" name="矩形 26"/>
          <p:cNvSpPr/>
          <p:nvPr>
            <p:custDataLst>
              <p:tags r:id="rId11"/>
            </p:custDataLst>
          </p:nvPr>
        </p:nvSpPr>
        <p:spPr>
          <a:xfrm>
            <a:off x="1524000" y="5081640"/>
            <a:ext cx="252527" cy="102378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862" name="文本框 27"/>
          <p:cNvSpPr txBox="1"/>
          <p:nvPr>
            <p:custDataLst>
              <p:tags r:id="rId12"/>
            </p:custDataLst>
          </p:nvPr>
        </p:nvSpPr>
        <p:spPr>
          <a:xfrm>
            <a:off x="2308889" y="5170096"/>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良好的写作能力对于未来的学习和工作都具有重要意义，能够为未来的发展打下坚实的基础。</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896" name="标题 1"/>
          <p:cNvSpPr>
            <a:spLocks noGrp="1"/>
          </p:cNvSpPr>
          <p:nvPr>
            <p:ph type="title"/>
          </p:nvPr>
        </p:nvSpPr>
        <p:spPr/>
        <p:txBody>
          <a:bodyPr/>
          <a:p>
            <a:r>
              <a:rPr altLang="en-US" lang="zh-CN"/>
              <a:t>培养逻辑思维</a:t>
            </a:r>
            <a:endParaRPr altLang="en-US" lang="zh-CN"/>
          </a:p>
        </p:txBody>
      </p:sp>
      <p:sp>
        <p:nvSpPr>
          <p:cNvPr id="1048898" name="矩形 15"/>
          <p:cNvSpPr/>
          <p:nvPr>
            <p:custDataLst>
              <p:tags r:id="rId1"/>
            </p:custDataLst>
          </p:nvPr>
        </p:nvSpPr>
        <p:spPr>
          <a:xfrm>
            <a:off x="27276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写作能力是小学生必备的技能之一，培养逻辑思维能够提高小学生的写作水平。</a:t>
            </a:r>
            <a:endParaRPr altLang="en-US" dirty="0" sz="1200" lang="zh-CN" spc="150">
              <a:solidFill>
                <a:schemeClr val="tx1">
                  <a:lumMod val="85000"/>
                  <a:lumOff val="15000"/>
                </a:schemeClr>
              </a:solidFill>
              <a:latin typeface="+mn-ea"/>
              <a:sym typeface="+mn-ea"/>
            </a:endParaRPr>
          </a:p>
        </p:txBody>
      </p:sp>
      <p:sp>
        <p:nvSpPr>
          <p:cNvPr id="1048900" name="任意多边形 17"/>
          <p:cNvSpPr/>
          <p:nvPr>
            <p:custDataLst>
              <p:tags r:id="rId2"/>
            </p:custDataLst>
          </p:nvPr>
        </p:nvSpPr>
        <p:spPr>
          <a:xfrm flipV="1">
            <a:off x="26484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02" name="任意多边形 18"/>
          <p:cNvSpPr/>
          <p:nvPr>
            <p:custDataLst>
              <p:tags r:id="rId3"/>
            </p:custDataLst>
          </p:nvPr>
        </p:nvSpPr>
        <p:spPr>
          <a:xfrm flipH="1">
            <a:off x="89020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04" name="矩形 27"/>
          <p:cNvSpPr/>
          <p:nvPr>
            <p:custDataLst>
              <p:tags r:id="rId4"/>
            </p:custDataLst>
          </p:nvPr>
        </p:nvSpPr>
        <p:spPr>
          <a:xfrm>
            <a:off x="27276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逻辑思维能够帮助小学生在写作中更好地组织思路，使文章更加有条理。</a:t>
            </a:r>
            <a:endParaRPr altLang="en-US" dirty="0" sz="1200" lang="zh-CN" spc="150">
              <a:solidFill>
                <a:schemeClr val="tx1">
                  <a:lumMod val="85000"/>
                  <a:lumOff val="15000"/>
                </a:schemeClr>
              </a:solidFill>
              <a:latin typeface="+mn-ea"/>
              <a:sym typeface="+mn-ea"/>
            </a:endParaRPr>
          </a:p>
        </p:txBody>
      </p:sp>
      <p:sp>
        <p:nvSpPr>
          <p:cNvPr id="1048906" name="任意多边形 29"/>
          <p:cNvSpPr/>
          <p:nvPr>
            <p:custDataLst>
              <p:tags r:id="rId5"/>
            </p:custDataLst>
          </p:nvPr>
        </p:nvSpPr>
        <p:spPr>
          <a:xfrm flipV="1">
            <a:off x="26484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08" name="任意多边形 30"/>
          <p:cNvSpPr/>
          <p:nvPr>
            <p:custDataLst>
              <p:tags r:id="rId6"/>
            </p:custDataLst>
          </p:nvPr>
        </p:nvSpPr>
        <p:spPr>
          <a:xfrm flipH="1">
            <a:off x="89020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10" name="矩形 5"/>
          <p:cNvSpPr/>
          <p:nvPr>
            <p:custDataLst>
              <p:tags r:id="rId7"/>
            </p:custDataLst>
          </p:nvPr>
        </p:nvSpPr>
        <p:spPr>
          <a:xfrm>
            <a:off x="27276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通过培养逻辑思维，小学生能够更好地理解和分析问题，从而在写作中更加深入地探讨主题。</a:t>
            </a:r>
            <a:endParaRPr altLang="en-US" dirty="0" sz="1200" lang="zh-CN" spc="150">
              <a:solidFill>
                <a:schemeClr val="tx1">
                  <a:lumMod val="85000"/>
                  <a:lumOff val="15000"/>
                </a:schemeClr>
              </a:solidFill>
              <a:latin typeface="+mn-ea"/>
              <a:sym typeface="+mn-ea"/>
            </a:endParaRPr>
          </a:p>
        </p:txBody>
      </p:sp>
      <p:sp>
        <p:nvSpPr>
          <p:cNvPr id="1048912" name="任意多边形 7"/>
          <p:cNvSpPr/>
          <p:nvPr>
            <p:custDataLst>
              <p:tags r:id="rId8"/>
            </p:custDataLst>
          </p:nvPr>
        </p:nvSpPr>
        <p:spPr>
          <a:xfrm flipV="1">
            <a:off x="26484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14" name="任意多边形 8"/>
          <p:cNvSpPr/>
          <p:nvPr>
            <p:custDataLst>
              <p:tags r:id="rId9"/>
            </p:custDataLst>
          </p:nvPr>
        </p:nvSpPr>
        <p:spPr>
          <a:xfrm flipH="1">
            <a:off x="89020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16" name="矩形 10"/>
          <p:cNvSpPr/>
          <p:nvPr>
            <p:custDataLst>
              <p:tags r:id="rId10"/>
            </p:custDataLst>
          </p:nvPr>
        </p:nvSpPr>
        <p:spPr>
          <a:xfrm>
            <a:off x="27276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逻辑思维能力的培养对于小学生未来的学习和成长也具有重要的意义。</a:t>
            </a:r>
            <a:endParaRPr altLang="en-US" dirty="0" sz="1200" lang="zh-CN" spc="150">
              <a:solidFill>
                <a:schemeClr val="tx1">
                  <a:lumMod val="85000"/>
                  <a:lumOff val="15000"/>
                </a:schemeClr>
              </a:solidFill>
              <a:latin typeface="+mn-ea"/>
              <a:sym typeface="+mn-ea"/>
            </a:endParaRPr>
          </a:p>
        </p:txBody>
      </p:sp>
      <p:sp>
        <p:nvSpPr>
          <p:cNvPr id="1048918" name="任意多边形 12"/>
          <p:cNvSpPr/>
          <p:nvPr>
            <p:custDataLst>
              <p:tags r:id="rId11"/>
            </p:custDataLst>
          </p:nvPr>
        </p:nvSpPr>
        <p:spPr>
          <a:xfrm flipV="1">
            <a:off x="26484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20" name="任意多边形 13"/>
          <p:cNvSpPr/>
          <p:nvPr>
            <p:custDataLst>
              <p:tags r:id="rId12"/>
            </p:custDataLst>
          </p:nvPr>
        </p:nvSpPr>
        <p:spPr>
          <a:xfrm flipH="1">
            <a:off x="89020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54" name="标题 1"/>
          <p:cNvSpPr>
            <a:spLocks noGrp="1"/>
          </p:cNvSpPr>
          <p:nvPr>
            <p:ph type="title"/>
          </p:nvPr>
        </p:nvSpPr>
        <p:spPr/>
        <p:txBody>
          <a:bodyPr/>
          <a:p>
            <a:r>
              <a:rPr altLang="en-US" lang="zh-CN"/>
              <a:t>促进全面发展</a:t>
            </a:r>
            <a:endParaRPr altLang="en-US" lang="zh-CN"/>
          </a:p>
        </p:txBody>
      </p:sp>
      <p:sp>
        <p:nvSpPr>
          <p:cNvPr id="1048956" name="圆角矩形 3"/>
          <p:cNvSpPr/>
          <p:nvPr>
            <p:custDataLst>
              <p:tags r:id="rId1"/>
            </p:custDataLst>
          </p:nvPr>
        </p:nvSpPr>
        <p:spPr>
          <a:xfrm rot="16200000">
            <a:off x="6005283" y="-2843234"/>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58" name="圆角矩形 4"/>
          <p:cNvSpPr/>
          <p:nvPr>
            <p:custDataLst>
              <p:tags r:id="rId2"/>
            </p:custDataLst>
          </p:nvPr>
        </p:nvSpPr>
        <p:spPr>
          <a:xfrm rot="16200000">
            <a:off x="1156654" y="2005395"/>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60" name="圆角矩形 5"/>
          <p:cNvSpPr/>
          <p:nvPr>
            <p:custDataLst>
              <p:tags r:id="rId3"/>
            </p:custDataLst>
          </p:nvPr>
        </p:nvSpPr>
        <p:spPr>
          <a:xfrm rot="16200000">
            <a:off x="6006425" y="-1702346"/>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62" name="圆角矩形 6"/>
          <p:cNvSpPr/>
          <p:nvPr>
            <p:custDataLst>
              <p:tags r:id="rId4"/>
            </p:custDataLst>
          </p:nvPr>
        </p:nvSpPr>
        <p:spPr>
          <a:xfrm rot="16200000">
            <a:off x="1157796" y="3146854"/>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64" name="圆角矩形 9"/>
          <p:cNvSpPr/>
          <p:nvPr>
            <p:custDataLst>
              <p:tags r:id="rId5"/>
            </p:custDataLst>
          </p:nvPr>
        </p:nvSpPr>
        <p:spPr>
          <a:xfrm rot="16200000">
            <a:off x="6005283" y="-583168"/>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66" name="圆角矩形 10"/>
          <p:cNvSpPr/>
          <p:nvPr>
            <p:custDataLst>
              <p:tags r:id="rId6"/>
            </p:custDataLst>
          </p:nvPr>
        </p:nvSpPr>
        <p:spPr>
          <a:xfrm rot="16200000">
            <a:off x="1156654" y="4265461"/>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68" name="圆角矩形 11"/>
          <p:cNvSpPr/>
          <p:nvPr>
            <p:custDataLst>
              <p:tags r:id="rId7"/>
            </p:custDataLst>
          </p:nvPr>
        </p:nvSpPr>
        <p:spPr>
          <a:xfrm rot="16200000">
            <a:off x="6006425" y="557148"/>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70" name="圆角矩形 12"/>
          <p:cNvSpPr/>
          <p:nvPr>
            <p:custDataLst>
              <p:tags r:id="rId8"/>
            </p:custDataLst>
          </p:nvPr>
        </p:nvSpPr>
        <p:spPr>
          <a:xfrm rot="16200000">
            <a:off x="1157796" y="5406348"/>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72" name="文本框 7"/>
          <p:cNvSpPr txBox="1"/>
          <p:nvPr>
            <p:custDataLst>
              <p:tags r:id="rId9"/>
            </p:custDataLst>
          </p:nvPr>
        </p:nvSpPr>
        <p:spPr>
          <a:xfrm>
            <a:off x="1937050" y="3897543"/>
            <a:ext cx="9415127" cy="8659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增强自信心和创造力</a:t>
            </a:r>
            <a:endParaRPr altLang="en-US" dirty="0" sz="2400" lang="zh-CN">
              <a:latin typeface="+mn-ea"/>
              <a:ea typeface="+mn-ea"/>
            </a:endParaRPr>
          </a:p>
        </p:txBody>
      </p:sp>
      <p:sp>
        <p:nvSpPr>
          <p:cNvPr id="1048974" name="文本框 8"/>
          <p:cNvSpPr txBox="1"/>
          <p:nvPr>
            <p:custDataLst>
              <p:tags r:id="rId10"/>
            </p:custDataLst>
          </p:nvPr>
        </p:nvSpPr>
        <p:spPr>
          <a:xfrm>
            <a:off x="1937050" y="5039002"/>
            <a:ext cx="9415127" cy="865251"/>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促进人际交往和沟通能力的提升</a:t>
            </a:r>
            <a:endParaRPr altLang="en-US" dirty="0" sz="2400" lang="zh-CN">
              <a:latin typeface="+mn-ea"/>
              <a:ea typeface="+mn-ea"/>
            </a:endParaRPr>
          </a:p>
        </p:txBody>
      </p:sp>
      <p:sp>
        <p:nvSpPr>
          <p:cNvPr id="1048976" name="文本框 13"/>
          <p:cNvSpPr txBox="1"/>
          <p:nvPr>
            <p:custDataLst>
              <p:tags r:id="rId11"/>
            </p:custDataLst>
          </p:nvPr>
        </p:nvSpPr>
        <p:spPr>
          <a:xfrm>
            <a:off x="1937050" y="1637477"/>
            <a:ext cx="9415127" cy="8659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提高语言表达能力</a:t>
            </a:r>
            <a:endParaRPr altLang="en-US" dirty="0" sz="2400" lang="zh-CN">
              <a:latin typeface="+mn-ea"/>
              <a:ea typeface="+mn-ea"/>
            </a:endParaRPr>
          </a:p>
        </p:txBody>
      </p:sp>
      <p:sp>
        <p:nvSpPr>
          <p:cNvPr id="1048978" name="文本框 14"/>
          <p:cNvSpPr txBox="1"/>
          <p:nvPr>
            <p:custDataLst>
              <p:tags r:id="rId12"/>
            </p:custDataLst>
          </p:nvPr>
        </p:nvSpPr>
        <p:spPr>
          <a:xfrm>
            <a:off x="1937050" y="2780079"/>
            <a:ext cx="9415127" cy="865251"/>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培养逻辑思维和批判性思维</a:t>
            </a:r>
            <a:endParaRPr altLang="en-US" dirty="0" sz="2400" lang="zh-CN">
              <a:latin typeface="+mn-ea"/>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12" name="标题"/>
          <p:cNvSpPr>
            <a:spLocks noGrp="1"/>
          </p:cNvSpPr>
          <p:nvPr>
            <p:ph type="title"/>
            <p:custDataLst>
              <p:tags r:id="rId1"/>
            </p:custDataLst>
          </p:nvPr>
        </p:nvSpPr>
        <p:spPr>
          <a:xfrm>
            <a:off x="1526400" y="3381109"/>
            <a:ext cx="9144000" cy="1152000"/>
          </a:xfrm>
        </p:spPr>
        <p:txBody>
          <a:bodyPr/>
          <a:p>
            <a:r>
              <a:rPr altLang="en-US" dirty="0" lang="zh-CN"/>
              <a:t>小学生写作能力培养的方法</a:t>
            </a:r>
            <a:endParaRPr altLang="en-US" dirty="0" lang="zh-CN"/>
          </a:p>
        </p:txBody>
      </p:sp>
      <p:sp>
        <p:nvSpPr>
          <p:cNvPr id="1049014" name="节编号"/>
          <p:cNvSpPr>
            <a:spLocks noGrp="1"/>
          </p:cNvSpPr>
          <p:nvPr>
            <p:ph type="body" sz="quarter" idx="13"/>
            <p:custDataLst>
              <p:tags r:id="rId2"/>
            </p:custDataLst>
          </p:nvPr>
        </p:nvSpPr>
        <p:spPr>
          <a:xfrm>
            <a:off x="1524000" y="2189693"/>
            <a:ext cx="9144000" cy="1148675"/>
          </a:xfrm>
        </p:spPr>
        <p:txBody>
          <a:bodyPr/>
          <a:p>
            <a:r>
              <a:rPr altLang="zh-CN" dirty="0" lang="en-US"/>
              <a:t>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40" name="标题 1"/>
          <p:cNvSpPr>
            <a:spLocks noGrp="1"/>
          </p:cNvSpPr>
          <p:nvPr>
            <p:ph type="title"/>
          </p:nvPr>
        </p:nvSpPr>
        <p:spPr/>
        <p:txBody>
          <a:bodyPr/>
          <a:p>
            <a:r>
              <a:rPr altLang="en-US" lang="zh-CN"/>
              <a:t>激发写作兴趣</a:t>
            </a:r>
            <a:endParaRPr altLang="en-US" lang="zh-CN"/>
          </a:p>
        </p:txBody>
      </p:sp>
      <p:sp>
        <p:nvSpPr>
          <p:cNvPr id="1049042" name="对角圆角矩形 15"/>
          <p:cNvSpPr/>
          <p:nvPr>
            <p:custDataLst>
              <p:tags r:id="rId1"/>
            </p:custDataLst>
          </p:nvPr>
        </p:nvSpPr>
        <p:spPr>
          <a:xfrm>
            <a:off x="17933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4" name="对角圆角矩形 16"/>
          <p:cNvSpPr/>
          <p:nvPr>
            <p:custDataLst>
              <p:tags r:id="rId2"/>
            </p:custDataLst>
          </p:nvPr>
        </p:nvSpPr>
        <p:spPr>
          <a:xfrm>
            <a:off x="17933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6" name="直角三角形 17"/>
          <p:cNvSpPr/>
          <p:nvPr>
            <p:custDataLst>
              <p:tags r:id="rId3"/>
            </p:custDataLst>
          </p:nvPr>
        </p:nvSpPr>
        <p:spPr>
          <a:xfrm>
            <a:off x="23589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8" name="文本框 27"/>
          <p:cNvSpPr txBox="1"/>
          <p:nvPr>
            <p:custDataLst>
              <p:tags r:id="rId4"/>
            </p:custDataLst>
          </p:nvPr>
        </p:nvSpPr>
        <p:spPr>
          <a:xfrm>
            <a:off x="23954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多元评价：采用多种评价方式，如学生自评、互评、教师点评等，让学生从多个角度认识到自己的优点和不足，增强写作自信心。</a:t>
            </a:r>
            <a:endParaRPr altLang="zh-CN" dirty="0" lang="en-US">
              <a:solidFill>
                <a:schemeClr val="dk1">
                  <a:lumMod val="80000"/>
                  <a:lumOff val="20000"/>
                </a:schemeClr>
              </a:solidFill>
              <a:latin typeface="+mn-ea"/>
              <a:sym typeface="+mn-ea"/>
            </a:endParaRPr>
          </a:p>
        </p:txBody>
      </p:sp>
      <p:sp>
        <p:nvSpPr>
          <p:cNvPr id="1049050" name="对角圆角矩形 52"/>
          <p:cNvSpPr/>
          <p:nvPr>
            <p:custDataLst>
              <p:tags r:id="rId5"/>
            </p:custDataLst>
          </p:nvPr>
        </p:nvSpPr>
        <p:spPr>
          <a:xfrm>
            <a:off x="17933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2" name="对角圆角矩形 53"/>
          <p:cNvSpPr/>
          <p:nvPr>
            <p:custDataLst>
              <p:tags r:id="rId6"/>
            </p:custDataLst>
          </p:nvPr>
        </p:nvSpPr>
        <p:spPr>
          <a:xfrm>
            <a:off x="17933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4" name="直角三角形 54"/>
          <p:cNvSpPr/>
          <p:nvPr>
            <p:custDataLst>
              <p:tags r:id="rId7"/>
            </p:custDataLst>
          </p:nvPr>
        </p:nvSpPr>
        <p:spPr>
          <a:xfrm>
            <a:off x="23589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6" name="文本框 56"/>
          <p:cNvSpPr txBox="1"/>
          <p:nvPr>
            <p:custDataLst>
              <p:tags r:id="rId8"/>
            </p:custDataLst>
          </p:nvPr>
        </p:nvSpPr>
        <p:spPr>
          <a:xfrm>
            <a:off x="23954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创设情境：通过生动有趣的故事、游戏等方式，激发学生的写作兴趣和创作欲望。</a:t>
            </a:r>
            <a:endParaRPr altLang="en-US" dirty="0" sz="1600" lang="zh-CN">
              <a:solidFill>
                <a:schemeClr val="dk1">
                  <a:lumMod val="80000"/>
                  <a:lumOff val="20000"/>
                </a:schemeClr>
              </a:solidFill>
              <a:latin typeface="+mn-ea"/>
              <a:sym typeface="+mn-ea"/>
            </a:endParaRPr>
          </a:p>
        </p:txBody>
      </p:sp>
      <p:sp>
        <p:nvSpPr>
          <p:cNvPr id="1049058" name="对角圆角矩形 5"/>
          <p:cNvSpPr/>
          <p:nvPr>
            <p:custDataLst>
              <p:tags r:id="rId9"/>
            </p:custDataLst>
          </p:nvPr>
        </p:nvSpPr>
        <p:spPr>
          <a:xfrm>
            <a:off x="17933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0" name="对角圆角矩形 6"/>
          <p:cNvSpPr/>
          <p:nvPr>
            <p:custDataLst>
              <p:tags r:id="rId10"/>
            </p:custDataLst>
          </p:nvPr>
        </p:nvSpPr>
        <p:spPr>
          <a:xfrm>
            <a:off x="17933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2" name="直角三角形 7"/>
          <p:cNvSpPr/>
          <p:nvPr>
            <p:custDataLst>
              <p:tags r:id="rId11"/>
            </p:custDataLst>
          </p:nvPr>
        </p:nvSpPr>
        <p:spPr>
          <a:xfrm>
            <a:off x="23589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4" name="文本框 8"/>
          <p:cNvSpPr txBox="1"/>
          <p:nvPr>
            <p:custDataLst>
              <p:tags r:id="rId12"/>
            </p:custDataLst>
          </p:nvPr>
        </p:nvSpPr>
        <p:spPr>
          <a:xfrm>
            <a:off x="23954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鼓励表达：鼓励学生自由表达自己的想法和感受，不限制写作内容和形式，让学生感受到写作的乐趣。</a:t>
            </a:r>
            <a:endParaRPr altLang="en-US" dirty="0" lang="zh-CN">
              <a:solidFill>
                <a:schemeClr val="dk1">
                  <a:lumMod val="80000"/>
                  <a:lumOff val="20000"/>
                </a:schemeClr>
              </a:solidFill>
              <a:latin typeface="+mn-ea"/>
              <a:sym typeface="+mn-ea"/>
            </a:endParaRPr>
          </a:p>
        </p:txBody>
      </p:sp>
      <p:sp>
        <p:nvSpPr>
          <p:cNvPr id="1049066" name="对角圆角矩形 9"/>
          <p:cNvSpPr/>
          <p:nvPr>
            <p:custDataLst>
              <p:tags r:id="rId13"/>
            </p:custDataLst>
          </p:nvPr>
        </p:nvSpPr>
        <p:spPr>
          <a:xfrm>
            <a:off x="17933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8" name="对角圆角矩形 10"/>
          <p:cNvSpPr/>
          <p:nvPr>
            <p:custDataLst>
              <p:tags r:id="rId14"/>
            </p:custDataLst>
          </p:nvPr>
        </p:nvSpPr>
        <p:spPr>
          <a:xfrm>
            <a:off x="17933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0" name="直角三角形 11"/>
          <p:cNvSpPr/>
          <p:nvPr>
            <p:custDataLst>
              <p:tags r:id="rId15"/>
            </p:custDataLst>
          </p:nvPr>
        </p:nvSpPr>
        <p:spPr>
          <a:xfrm>
            <a:off x="23589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2" name="文本框 12"/>
          <p:cNvSpPr txBox="1"/>
          <p:nvPr>
            <p:custDataLst>
              <p:tags r:id="rId16"/>
            </p:custDataLst>
          </p:nvPr>
        </p:nvSpPr>
        <p:spPr>
          <a:xfrm>
            <a:off x="2395499" y="5405192"/>
            <a:ext cx="8394896" cy="769627"/>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拓展阅读：引导学生阅读各种类型的优秀文章，开拓视野，提高阅读理解能力和写作水平。</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06" name="标题 1"/>
          <p:cNvSpPr>
            <a:spLocks noGrp="1"/>
          </p:cNvSpPr>
          <p:nvPr>
            <p:ph type="title"/>
          </p:nvPr>
        </p:nvSpPr>
        <p:spPr/>
        <p:txBody>
          <a:bodyPr/>
          <a:p>
            <a:r>
              <a:rPr altLang="en-US" lang="zh-CN"/>
              <a:t>增加阅读量</a:t>
            </a:r>
            <a:endParaRPr altLang="en-US" lang="zh-CN"/>
          </a:p>
        </p:txBody>
      </p:sp>
      <p:sp>
        <p:nvSpPr>
          <p:cNvPr id="1049108" name="矩形 5"/>
          <p:cNvSpPr/>
          <p:nvPr>
            <p:custDataLst>
              <p:tags r:id="rId1"/>
            </p:custDataLst>
          </p:nvPr>
        </p:nvSpPr>
        <p:spPr>
          <a:xfrm>
            <a:off x="1524000"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10" name="矩形 10"/>
          <p:cNvSpPr/>
          <p:nvPr>
            <p:custDataLst>
              <p:tags r:id="rId2"/>
            </p:custDataLst>
          </p:nvPr>
        </p:nvSpPr>
        <p:spPr>
          <a:xfrm>
            <a:off x="1841772"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112" name="TextBox 2"/>
          <p:cNvSpPr txBox="1"/>
          <p:nvPr>
            <p:custDataLst>
              <p:tags r:id="rId3"/>
            </p:custDataLst>
          </p:nvPr>
        </p:nvSpPr>
        <p:spPr>
          <a:xfrm>
            <a:off x="1662883"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阅读是提高写作能力的基础，可以增加词汇量和语感。</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14" name="矩形 6"/>
          <p:cNvSpPr/>
          <p:nvPr>
            <p:custDataLst>
              <p:tags r:id="rId4"/>
            </p:custDataLst>
          </p:nvPr>
        </p:nvSpPr>
        <p:spPr>
          <a:xfrm>
            <a:off x="403188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16" name="矩形 11"/>
          <p:cNvSpPr/>
          <p:nvPr>
            <p:custDataLst>
              <p:tags r:id="rId5"/>
            </p:custDataLst>
          </p:nvPr>
        </p:nvSpPr>
        <p:spPr>
          <a:xfrm>
            <a:off x="4366806"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118" name="TextBox 2"/>
          <p:cNvSpPr txBox="1"/>
          <p:nvPr>
            <p:custDataLst>
              <p:tags r:id="rId6"/>
            </p:custDataLst>
          </p:nvPr>
        </p:nvSpPr>
        <p:spPr>
          <a:xfrm>
            <a:off x="4170199" y="3114594"/>
            <a:ext cx="2042231" cy="164908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阅读可以拓展小学生的思维和想象力，提高写作的创新性。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20" name="矩形 33"/>
          <p:cNvSpPr/>
          <p:nvPr>
            <p:custDataLst>
              <p:tags r:id="rId7"/>
            </p:custDataLst>
          </p:nvPr>
        </p:nvSpPr>
        <p:spPr>
          <a:xfrm>
            <a:off x="6535775"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22" name="矩形 37"/>
          <p:cNvSpPr/>
          <p:nvPr>
            <p:custDataLst>
              <p:tags r:id="rId8"/>
            </p:custDataLst>
          </p:nvPr>
        </p:nvSpPr>
        <p:spPr>
          <a:xfrm>
            <a:off x="685354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124" name="TextBox 2"/>
          <p:cNvSpPr txBox="1"/>
          <p:nvPr>
            <p:custDataLst>
              <p:tags r:id="rId9"/>
            </p:custDataLst>
          </p:nvPr>
        </p:nvSpPr>
        <p:spPr>
          <a:xfrm>
            <a:off x="6674657" y="3114594"/>
            <a:ext cx="2042231" cy="1649085"/>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阅读优秀作品可以让小学生学习到写作技巧和表达方式，提升写作水平。</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26" name="矩形 34"/>
          <p:cNvSpPr/>
          <p:nvPr>
            <p:custDataLst>
              <p:tags r:id="rId10"/>
            </p:custDataLst>
          </p:nvPr>
        </p:nvSpPr>
        <p:spPr>
          <a:xfrm>
            <a:off x="903451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28" name="矩形 38"/>
          <p:cNvSpPr/>
          <p:nvPr>
            <p:custDataLst>
              <p:tags r:id="rId11"/>
            </p:custDataLst>
          </p:nvPr>
        </p:nvSpPr>
        <p:spPr>
          <a:xfrm>
            <a:off x="936943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130" name="TextBox 2"/>
          <p:cNvSpPr txBox="1"/>
          <p:nvPr>
            <p:custDataLst>
              <p:tags r:id="rId12"/>
            </p:custDataLst>
          </p:nvPr>
        </p:nvSpPr>
        <p:spPr>
          <a:xfrm>
            <a:off x="9173401" y="3114594"/>
            <a:ext cx="2042231" cy="1649085"/>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通过阅读，小学生可以了解更多的文化知识和生活经验，丰富写作素材。</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64" name="标题 1"/>
          <p:cNvSpPr>
            <a:spLocks noGrp="1"/>
          </p:cNvSpPr>
          <p:nvPr>
            <p:ph type="title"/>
          </p:nvPr>
        </p:nvSpPr>
        <p:spPr/>
        <p:txBody>
          <a:bodyPr/>
          <a:p>
            <a:r>
              <a:rPr altLang="en-US" lang="zh-CN"/>
              <a:t>注重写作基础训练</a:t>
            </a:r>
            <a:endParaRPr altLang="en-US" lang="zh-CN"/>
          </a:p>
        </p:txBody>
      </p:sp>
      <p:sp>
        <p:nvSpPr>
          <p:cNvPr id="1049166" name="矩形 31"/>
          <p:cNvSpPr/>
          <p:nvPr>
            <p:custDataLst>
              <p:tags r:id="rId1"/>
            </p:custDataLst>
          </p:nvPr>
        </p:nvSpPr>
        <p:spPr>
          <a:xfrm>
            <a:off x="29845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词汇积累：鼓励学生多读书，学习新词汇和表达方式</a:t>
            </a:r>
            <a:endParaRPr altLang="en-US" dirty="0" sz="1200" lang="zh-CN" spc="150">
              <a:solidFill>
                <a:schemeClr val="tx1">
                  <a:lumMod val="65000"/>
                  <a:lumOff val="35000"/>
                </a:schemeClr>
              </a:solidFill>
              <a:latin typeface="+mn-ea"/>
              <a:sym typeface="+mn-ea"/>
            </a:endParaRPr>
          </a:p>
        </p:txBody>
      </p:sp>
      <p:sp>
        <p:nvSpPr>
          <p:cNvPr id="1049168" name="矩形 4"/>
          <p:cNvSpPr/>
          <p:nvPr>
            <p:custDataLst>
              <p:tags r:id="rId2"/>
            </p:custDataLst>
          </p:nvPr>
        </p:nvSpPr>
        <p:spPr>
          <a:xfrm>
            <a:off x="29845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句子练习：通过仿写、扩写等方式训练学生写出完整、通顺的句子</a:t>
            </a:r>
            <a:endParaRPr altLang="en-US" dirty="0" sz="1200" lang="zh-CN" spc="150">
              <a:solidFill>
                <a:schemeClr val="tx1">
                  <a:lumMod val="65000"/>
                  <a:lumOff val="35000"/>
                </a:schemeClr>
              </a:solidFill>
              <a:latin typeface="+mn-ea"/>
              <a:sym typeface="+mn-ea"/>
            </a:endParaRPr>
          </a:p>
        </p:txBody>
      </p:sp>
      <p:sp>
        <p:nvSpPr>
          <p:cNvPr id="1049170" name="矩形 5"/>
          <p:cNvSpPr/>
          <p:nvPr>
            <p:custDataLst>
              <p:tags r:id="rId3"/>
            </p:custDataLst>
          </p:nvPr>
        </p:nvSpPr>
        <p:spPr>
          <a:xfrm>
            <a:off x="29845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段落构造：教授学生如何组织段落结构，使文章层次分明</a:t>
            </a:r>
            <a:endParaRPr altLang="en-US" dirty="0" sz="1200" lang="zh-CN" spc="150">
              <a:solidFill>
                <a:schemeClr val="tx1">
                  <a:lumMod val="65000"/>
                  <a:lumOff val="35000"/>
                </a:schemeClr>
              </a:solidFill>
              <a:latin typeface="+mn-ea"/>
              <a:sym typeface="+mn-ea"/>
            </a:endParaRPr>
          </a:p>
        </p:txBody>
      </p:sp>
      <p:sp>
        <p:nvSpPr>
          <p:cNvPr id="1049172" name="矩形 7"/>
          <p:cNvSpPr/>
          <p:nvPr>
            <p:custDataLst>
              <p:tags r:id="rId4"/>
            </p:custDataLst>
          </p:nvPr>
        </p:nvSpPr>
        <p:spPr>
          <a:xfrm>
            <a:off x="29845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篇章布局：引导学生理解文章整体结构，学习如何开头、结尾和过渡</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06" name="标题 1"/>
          <p:cNvSpPr>
            <a:spLocks noGrp="1"/>
          </p:cNvSpPr>
          <p:nvPr>
            <p:ph type="title"/>
          </p:nvPr>
        </p:nvSpPr>
        <p:spPr/>
        <p:txBody>
          <a:bodyPr/>
          <a:p>
            <a:r>
              <a:rPr altLang="en-US" lang="zh-CN"/>
              <a:t>鼓励自由创作</a:t>
            </a:r>
            <a:endParaRPr altLang="en-US" lang="zh-CN"/>
          </a:p>
        </p:txBody>
      </p:sp>
      <p:sp>
        <p:nvSpPr>
          <p:cNvPr id="1049208" name="矩形 5"/>
          <p:cNvSpPr/>
          <p:nvPr>
            <p:custDataLst>
              <p:tags r:id="rId1"/>
            </p:custDataLst>
          </p:nvPr>
        </p:nvSpPr>
        <p:spPr>
          <a:xfrm>
            <a:off x="1524000"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10" name="矩形 10"/>
          <p:cNvSpPr/>
          <p:nvPr>
            <p:custDataLst>
              <p:tags r:id="rId2"/>
            </p:custDataLst>
          </p:nvPr>
        </p:nvSpPr>
        <p:spPr>
          <a:xfrm>
            <a:off x="1841772"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212" name="TextBox 2"/>
          <p:cNvSpPr txBox="1"/>
          <p:nvPr>
            <p:custDataLst>
              <p:tags r:id="rId3"/>
            </p:custDataLst>
          </p:nvPr>
        </p:nvSpPr>
        <p:spPr>
          <a:xfrm>
            <a:off x="1662883"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提供开放式主题，让学生自由发挥想象力</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14" name="矩形 6"/>
          <p:cNvSpPr/>
          <p:nvPr>
            <p:custDataLst>
              <p:tags r:id="rId4"/>
            </p:custDataLst>
          </p:nvPr>
        </p:nvSpPr>
        <p:spPr>
          <a:xfrm>
            <a:off x="403188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16" name="矩形 11"/>
          <p:cNvSpPr/>
          <p:nvPr>
            <p:custDataLst>
              <p:tags r:id="rId5"/>
            </p:custDataLst>
          </p:nvPr>
        </p:nvSpPr>
        <p:spPr>
          <a:xfrm>
            <a:off x="4366806"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218" name="TextBox 2"/>
          <p:cNvSpPr txBox="1"/>
          <p:nvPr>
            <p:custDataLst>
              <p:tags r:id="rId6"/>
            </p:custDataLst>
          </p:nvPr>
        </p:nvSpPr>
        <p:spPr>
          <a:xfrm>
            <a:off x="4170199"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鼓励学生在写作中表达自己的真实感受和想法</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20" name="矩形 33"/>
          <p:cNvSpPr/>
          <p:nvPr>
            <p:custDataLst>
              <p:tags r:id="rId7"/>
            </p:custDataLst>
          </p:nvPr>
        </p:nvSpPr>
        <p:spPr>
          <a:xfrm>
            <a:off x="6535775"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22" name="矩形 37"/>
          <p:cNvSpPr/>
          <p:nvPr>
            <p:custDataLst>
              <p:tags r:id="rId8"/>
            </p:custDataLst>
          </p:nvPr>
        </p:nvSpPr>
        <p:spPr>
          <a:xfrm>
            <a:off x="685354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224" name="TextBox 2"/>
          <p:cNvSpPr txBox="1"/>
          <p:nvPr>
            <p:custDataLst>
              <p:tags r:id="rId9"/>
            </p:custDataLst>
          </p:nvPr>
        </p:nvSpPr>
        <p:spPr>
          <a:xfrm>
            <a:off x="6674657"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提倡多样化的写作形式和风格，不拘泥于传统写作模式</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26" name="矩形 34"/>
          <p:cNvSpPr/>
          <p:nvPr>
            <p:custDataLst>
              <p:tags r:id="rId10"/>
            </p:custDataLst>
          </p:nvPr>
        </p:nvSpPr>
        <p:spPr>
          <a:xfrm>
            <a:off x="903451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28" name="矩形 38"/>
          <p:cNvSpPr/>
          <p:nvPr>
            <p:custDataLst>
              <p:tags r:id="rId11"/>
            </p:custDataLst>
          </p:nvPr>
        </p:nvSpPr>
        <p:spPr>
          <a:xfrm>
            <a:off x="936943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230" name="TextBox 2"/>
          <p:cNvSpPr txBox="1"/>
          <p:nvPr>
            <p:custDataLst>
              <p:tags r:id="rId12"/>
            </p:custDataLst>
          </p:nvPr>
        </p:nvSpPr>
        <p:spPr>
          <a:xfrm>
            <a:off x="9173401" y="3114594"/>
            <a:ext cx="2042231" cy="164908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及时给予学生鼓励和肯定，增强他们的自信心和创作动力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64" name="标题"/>
          <p:cNvSpPr>
            <a:spLocks noGrp="1"/>
          </p:cNvSpPr>
          <p:nvPr>
            <p:ph type="title"/>
            <p:custDataLst>
              <p:tags r:id="rId1"/>
            </p:custDataLst>
          </p:nvPr>
        </p:nvSpPr>
        <p:spPr>
          <a:xfrm>
            <a:off x="1526400" y="3381109"/>
            <a:ext cx="9144000" cy="1152000"/>
          </a:xfrm>
        </p:spPr>
        <p:txBody>
          <a:bodyPr/>
          <a:p>
            <a:r>
              <a:rPr altLang="en-US" dirty="0" lang="zh-CN"/>
              <a:t>实践中的问题与对策</a:t>
            </a:r>
            <a:endParaRPr altLang="en-US" dirty="0" lang="zh-CN"/>
          </a:p>
        </p:txBody>
      </p:sp>
      <p:sp>
        <p:nvSpPr>
          <p:cNvPr id="1049266" name="节编号"/>
          <p:cNvSpPr>
            <a:spLocks noGrp="1"/>
          </p:cNvSpPr>
          <p:nvPr>
            <p:ph type="body" sz="quarter" idx="13"/>
            <p:custDataLst>
              <p:tags r:id="rId2"/>
            </p:custDataLst>
          </p:nvPr>
        </p:nvSpPr>
        <p:spPr>
          <a:xfrm>
            <a:off x="1524000" y="2189693"/>
            <a:ext cx="9144000" cy="1148675"/>
          </a:xfrm>
        </p:spPr>
        <p:txBody>
          <a:bodyPr/>
          <a:p>
            <a:r>
              <a:rPr altLang="zh-CN" dirty="0" lang="en-US"/>
              <a:t>03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92" name="标题 1"/>
          <p:cNvSpPr>
            <a:spLocks noGrp="1"/>
          </p:cNvSpPr>
          <p:nvPr>
            <p:ph type="title"/>
          </p:nvPr>
        </p:nvSpPr>
        <p:spPr/>
        <p:txBody>
          <a:bodyPr/>
          <a:p>
            <a:r>
              <a:rPr altLang="en-US" lang="zh-CN"/>
              <a:t>常见问题</a:t>
            </a:r>
            <a:endParaRPr altLang="en-US" lang="zh-CN"/>
          </a:p>
        </p:txBody>
      </p:sp>
      <p:sp>
        <p:nvSpPr>
          <p:cNvPr id="1049294" name="矩形: 圆角 4"/>
          <p:cNvSpPr/>
          <p:nvPr>
            <p:custDataLst>
              <p:tags r:id="rId1"/>
            </p:custDataLst>
          </p:nvPr>
        </p:nvSpPr>
        <p:spPr>
          <a:xfrm>
            <a:off x="1524000" y="3321806"/>
            <a:ext cx="2295995" cy="897248"/>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296" name="正文"/>
          <p:cNvSpPr txBox="1"/>
          <p:nvPr>
            <p:custDataLst>
              <p:tags r:id="rId2"/>
            </p:custDataLst>
          </p:nvPr>
        </p:nvSpPr>
        <p:spPr>
          <a:xfrm>
            <a:off x="1676298" y="3506047"/>
            <a:ext cx="1990716" cy="540745"/>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缺乏写作兴趣</a:t>
            </a:r>
            <a:endParaRPr altLang="en-US" dirty="0" sz="1600" lang="zh-CN" spc="150">
              <a:solidFill>
                <a:schemeClr val="tx1"/>
              </a:solidFill>
              <a:latin typeface="+mn-ea"/>
            </a:endParaRPr>
          </a:p>
        </p:txBody>
      </p:sp>
      <p:sp>
        <p:nvSpPr>
          <p:cNvPr id="1049298" name="矩形: 圆角 4"/>
          <p:cNvSpPr/>
          <p:nvPr>
            <p:custDataLst>
              <p:tags r:id="rId3"/>
            </p:custDataLst>
          </p:nvPr>
        </p:nvSpPr>
        <p:spPr>
          <a:xfrm>
            <a:off x="9058488" y="3322376"/>
            <a:ext cx="2295883" cy="897248"/>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300" name="正文"/>
          <p:cNvSpPr txBox="1"/>
          <p:nvPr>
            <p:custDataLst>
              <p:tags r:id="rId4"/>
            </p:custDataLst>
          </p:nvPr>
        </p:nvSpPr>
        <p:spPr>
          <a:xfrm>
            <a:off x="9210786" y="3506617"/>
            <a:ext cx="1990716" cy="540745"/>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写作技巧掌握不够</a:t>
            </a:r>
            <a:endParaRPr altLang="en-US" dirty="0" sz="1600" lang="zh-CN" spc="150">
              <a:solidFill>
                <a:schemeClr val="tx1"/>
              </a:solidFill>
              <a:latin typeface="+mn-ea"/>
            </a:endParaRPr>
          </a:p>
        </p:txBody>
      </p:sp>
      <p:sp>
        <p:nvSpPr>
          <p:cNvPr id="1049302" name="矩形: 圆角 4"/>
          <p:cNvSpPr/>
          <p:nvPr>
            <p:custDataLst>
              <p:tags r:id="rId5"/>
            </p:custDataLst>
          </p:nvPr>
        </p:nvSpPr>
        <p:spPr>
          <a:xfrm>
            <a:off x="4035496" y="3322946"/>
            <a:ext cx="2295883" cy="897248"/>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304" name="正文"/>
          <p:cNvSpPr txBox="1"/>
          <p:nvPr>
            <p:custDataLst>
              <p:tags r:id="rId6"/>
            </p:custDataLst>
          </p:nvPr>
        </p:nvSpPr>
        <p:spPr>
          <a:xfrm>
            <a:off x="4188365" y="3507187"/>
            <a:ext cx="1990716" cy="540745"/>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语言表达能力不足</a:t>
            </a:r>
            <a:endParaRPr altLang="en-US" dirty="0" sz="1600" lang="zh-CN" spc="150">
              <a:solidFill>
                <a:schemeClr val="tx1"/>
              </a:solidFill>
              <a:latin typeface="+mn-ea"/>
            </a:endParaRPr>
          </a:p>
        </p:txBody>
      </p:sp>
      <p:sp>
        <p:nvSpPr>
          <p:cNvPr id="1049306" name="矩形: 圆角 4"/>
          <p:cNvSpPr/>
          <p:nvPr>
            <p:custDataLst>
              <p:tags r:id="rId7"/>
            </p:custDataLst>
          </p:nvPr>
        </p:nvSpPr>
        <p:spPr>
          <a:xfrm>
            <a:off x="6546992" y="3323517"/>
            <a:ext cx="2295883" cy="897248"/>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308" name="正文"/>
          <p:cNvSpPr txBox="1"/>
          <p:nvPr>
            <p:custDataLst>
              <p:tags r:id="rId8"/>
            </p:custDataLst>
          </p:nvPr>
        </p:nvSpPr>
        <p:spPr>
          <a:xfrm>
            <a:off x="6699290" y="3507758"/>
            <a:ext cx="1990716" cy="540745"/>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写作素材匮乏</a:t>
            </a:r>
            <a:endParaRPr altLang="en-US" dirty="0" sz="1600" lang="zh-CN" spc="150">
              <a:solidFill>
                <a:schemeClr val="tx1"/>
              </a:solidFill>
              <a:latin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42" name="标题 1"/>
          <p:cNvSpPr>
            <a:spLocks noGrp="1"/>
          </p:cNvSpPr>
          <p:nvPr>
            <p:ph type="title"/>
          </p:nvPr>
        </p:nvSpPr>
        <p:spPr/>
        <p:txBody>
          <a:bodyPr/>
          <a:p>
            <a:r>
              <a:rPr altLang="en-US" lang="zh-CN"/>
              <a:t>对策建议</a:t>
            </a:r>
            <a:endParaRPr altLang="en-US" lang="zh-CN"/>
          </a:p>
        </p:txBody>
      </p:sp>
      <p:sp>
        <p:nvSpPr>
          <p:cNvPr id="1049344" name="圆角矩形 26"/>
          <p:cNvSpPr/>
          <p:nvPr>
            <p:custDataLst>
              <p:tags r:id="rId1"/>
            </p:custDataLst>
          </p:nvPr>
        </p:nvSpPr>
        <p:spPr>
          <a:xfrm>
            <a:off x="1524000"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46" name="圆角矩形 28"/>
          <p:cNvSpPr/>
          <p:nvPr>
            <p:custDataLst>
              <p:tags r:id="rId2"/>
            </p:custDataLst>
          </p:nvPr>
        </p:nvSpPr>
        <p:spPr>
          <a:xfrm>
            <a:off x="1526277"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348" name="文本框 31"/>
          <p:cNvSpPr txBox="1"/>
          <p:nvPr>
            <p:custDataLst>
              <p:tags r:id="rId3"/>
            </p:custDataLst>
          </p:nvPr>
        </p:nvSpPr>
        <p:spPr>
          <a:xfrm>
            <a:off x="1662881" y="2355440"/>
            <a:ext cx="2045769" cy="305147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针对不同年龄段的学生，采用不同的教学方法和策略，以提高其写作兴趣和能力。</a:t>
            </a:r>
            <a:endParaRPr altLang="en-US" dirty="0" sz="2000" lang="zh-CN" spc="200">
              <a:solidFill>
                <a:schemeClr val="tx1">
                  <a:lumMod val="85000"/>
                  <a:lumOff val="15000"/>
                </a:schemeClr>
              </a:solidFill>
              <a:latin typeface="+mn-ea"/>
              <a:sym typeface="+mn-ea"/>
            </a:endParaRPr>
          </a:p>
        </p:txBody>
      </p:sp>
      <p:sp>
        <p:nvSpPr>
          <p:cNvPr id="1049350" name="圆角矩形 29"/>
          <p:cNvSpPr/>
          <p:nvPr>
            <p:custDataLst>
              <p:tags r:id="rId4"/>
            </p:custDataLst>
          </p:nvPr>
        </p:nvSpPr>
        <p:spPr>
          <a:xfrm>
            <a:off x="4026131"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52" name="圆角矩形 32"/>
          <p:cNvSpPr/>
          <p:nvPr>
            <p:custDataLst>
              <p:tags r:id="rId5"/>
            </p:custDataLst>
          </p:nvPr>
        </p:nvSpPr>
        <p:spPr>
          <a:xfrm>
            <a:off x="4028408"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54" name="文本框 34"/>
          <p:cNvSpPr txBox="1"/>
          <p:nvPr>
            <p:custDataLst>
              <p:tags r:id="rId6"/>
            </p:custDataLst>
          </p:nvPr>
        </p:nvSpPr>
        <p:spPr>
          <a:xfrm>
            <a:off x="4167288"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注重培养学生的阅读习惯和阅读量，增加其语言积累和表达能力。</a:t>
            </a:r>
            <a:endParaRPr altLang="en-US" dirty="0" sz="2000" lang="zh-CN" spc="200">
              <a:solidFill>
                <a:schemeClr val="tx1">
                  <a:lumMod val="85000"/>
                  <a:lumOff val="15000"/>
                </a:schemeClr>
              </a:solidFill>
              <a:latin typeface="+mn-ea"/>
              <a:sym typeface="+mn-ea"/>
            </a:endParaRPr>
          </a:p>
        </p:txBody>
      </p:sp>
      <p:sp>
        <p:nvSpPr>
          <p:cNvPr id="1049356" name="圆角矩形 3"/>
          <p:cNvSpPr/>
          <p:nvPr>
            <p:custDataLst>
              <p:tags r:id="rId7"/>
            </p:custDataLst>
          </p:nvPr>
        </p:nvSpPr>
        <p:spPr>
          <a:xfrm>
            <a:off x="6528262"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58" name="圆角矩形 4"/>
          <p:cNvSpPr/>
          <p:nvPr>
            <p:custDataLst>
              <p:tags r:id="rId8"/>
            </p:custDataLst>
          </p:nvPr>
        </p:nvSpPr>
        <p:spPr>
          <a:xfrm>
            <a:off x="653053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60" name="文本框 5"/>
          <p:cNvSpPr txBox="1"/>
          <p:nvPr>
            <p:custDataLst>
              <p:tags r:id="rId9"/>
            </p:custDataLst>
          </p:nvPr>
        </p:nvSpPr>
        <p:spPr>
          <a:xfrm>
            <a:off x="6668850"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鼓励学生多写、多练，通过写作实践提高其写作技能和水平。</a:t>
            </a:r>
            <a:endParaRPr altLang="en-US" dirty="0" sz="2000" lang="zh-CN" spc="200">
              <a:solidFill>
                <a:schemeClr val="tx1">
                  <a:lumMod val="85000"/>
                  <a:lumOff val="15000"/>
                </a:schemeClr>
              </a:solidFill>
              <a:latin typeface="+mn-ea"/>
              <a:sym typeface="+mn-ea"/>
            </a:endParaRPr>
          </a:p>
        </p:txBody>
      </p:sp>
      <p:sp>
        <p:nvSpPr>
          <p:cNvPr id="1049362" name="圆角矩形 8"/>
          <p:cNvSpPr/>
          <p:nvPr>
            <p:custDataLst>
              <p:tags r:id="rId10"/>
            </p:custDataLst>
          </p:nvPr>
        </p:nvSpPr>
        <p:spPr>
          <a:xfrm>
            <a:off x="9030393"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64" name="圆角矩形 9"/>
          <p:cNvSpPr/>
          <p:nvPr>
            <p:custDataLst>
              <p:tags r:id="rId11"/>
            </p:custDataLst>
          </p:nvPr>
        </p:nvSpPr>
        <p:spPr>
          <a:xfrm>
            <a:off x="903266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66" name="文本框 10"/>
          <p:cNvSpPr txBox="1"/>
          <p:nvPr>
            <p:custDataLst>
              <p:tags r:id="rId12"/>
            </p:custDataLst>
          </p:nvPr>
        </p:nvSpPr>
        <p:spPr>
          <a:xfrm>
            <a:off x="9170981"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针对学生在写作中遇到的问题，及时给予指导和帮助，并引导其自主解决问题。</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00" name="标题 1"/>
          <p:cNvSpPr>
            <a:spLocks noGrp="1"/>
          </p:cNvSpPr>
          <p:nvPr>
            <p:ph type="title"/>
          </p:nvPr>
        </p:nvSpPr>
        <p:spPr/>
        <p:txBody>
          <a:bodyPr/>
          <a:p>
            <a:r>
              <a:rPr altLang="en-US" lang="zh-CN"/>
              <a:t>案例分析</a:t>
            </a:r>
            <a:endParaRPr altLang="en-US" lang="zh-CN"/>
          </a:p>
        </p:txBody>
      </p:sp>
      <p:sp>
        <p:nvSpPr>
          <p:cNvPr id="1049402" name="任意多边形 20"/>
          <p:cNvSpPr/>
          <p:nvPr>
            <p:custDataLst>
              <p:tags r:id="rId1"/>
            </p:custDataLst>
          </p:nvPr>
        </p:nvSpPr>
        <p:spPr>
          <a:xfrm rot="2700000">
            <a:off x="20188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04" name="文本框 24"/>
          <p:cNvSpPr txBox="1"/>
          <p:nvPr>
            <p:custDataLst>
              <p:tags r:id="rId2"/>
            </p:custDataLst>
          </p:nvPr>
        </p:nvSpPr>
        <p:spPr bwMode="auto">
          <a:xfrm>
            <a:off x="16604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案例描述：学生在写作中遇到的问题和困难</a:t>
            </a:r>
            <a:endParaRPr altLang="en-US" dirty="0" sz="2000" lang="zh-CN" spc="150">
              <a:solidFill>
                <a:schemeClr val="tx1">
                  <a:lumMod val="75000"/>
                  <a:lumOff val="25000"/>
                </a:schemeClr>
              </a:solidFill>
              <a:latin typeface="+mn-ea"/>
              <a:sym typeface="+mn-ea"/>
            </a:endParaRPr>
          </a:p>
        </p:txBody>
      </p:sp>
      <p:sp>
        <p:nvSpPr>
          <p:cNvPr id="1049406" name="矩形 42"/>
          <p:cNvSpPr/>
          <p:nvPr>
            <p:custDataLst>
              <p:tags r:id="rId3"/>
            </p:custDataLst>
          </p:nvPr>
        </p:nvSpPr>
        <p:spPr>
          <a:xfrm>
            <a:off x="17934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08" name="任意多边形 18"/>
          <p:cNvSpPr/>
          <p:nvPr>
            <p:custDataLst>
              <p:tags r:id="rId4"/>
            </p:custDataLst>
          </p:nvPr>
        </p:nvSpPr>
        <p:spPr>
          <a:xfrm rot="5400000">
            <a:off x="45352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10" name="文本框 27"/>
          <p:cNvSpPr txBox="1"/>
          <p:nvPr>
            <p:custDataLst>
              <p:tags r:id="rId5"/>
            </p:custDataLst>
          </p:nvPr>
        </p:nvSpPr>
        <p:spPr bwMode="auto">
          <a:xfrm>
            <a:off x="41761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问题分析：分析问题产生的原因和影响</a:t>
            </a:r>
            <a:endParaRPr altLang="en-US" dirty="0" sz="2000" lang="zh-CN" spc="150">
              <a:solidFill>
                <a:schemeClr val="tx1">
                  <a:lumMod val="75000"/>
                  <a:lumOff val="25000"/>
                </a:schemeClr>
              </a:solidFill>
              <a:latin typeface="+mn-ea"/>
              <a:sym typeface="+mn-ea"/>
            </a:endParaRPr>
          </a:p>
        </p:txBody>
      </p:sp>
      <p:sp>
        <p:nvSpPr>
          <p:cNvPr id="1049412" name="矩形 43"/>
          <p:cNvSpPr/>
          <p:nvPr>
            <p:custDataLst>
              <p:tags r:id="rId6"/>
            </p:custDataLst>
          </p:nvPr>
        </p:nvSpPr>
        <p:spPr>
          <a:xfrm>
            <a:off x="43098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14" name="任意多边形 21"/>
          <p:cNvSpPr/>
          <p:nvPr>
            <p:custDataLst>
              <p:tags r:id="rId7"/>
            </p:custDataLst>
          </p:nvPr>
        </p:nvSpPr>
        <p:spPr>
          <a:xfrm rot="18900000" flipH="1">
            <a:off x="70509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16" name="文本框 30"/>
          <p:cNvSpPr txBox="1"/>
          <p:nvPr>
            <p:custDataLst>
              <p:tags r:id="rId8"/>
            </p:custDataLst>
          </p:nvPr>
        </p:nvSpPr>
        <p:spPr bwMode="auto">
          <a:xfrm>
            <a:off x="66925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对策制定：针对问题制定相应的解决策略和方案</a:t>
            </a:r>
            <a:endParaRPr altLang="en-US" dirty="0" sz="2000" lang="zh-CN" spc="150">
              <a:solidFill>
                <a:schemeClr val="tx1">
                  <a:lumMod val="75000"/>
                  <a:lumOff val="25000"/>
                </a:schemeClr>
              </a:solidFill>
              <a:latin typeface="+mn-ea"/>
              <a:sym typeface="+mn-ea"/>
            </a:endParaRPr>
          </a:p>
        </p:txBody>
      </p:sp>
      <p:sp>
        <p:nvSpPr>
          <p:cNvPr id="1049418" name="矩形 44"/>
          <p:cNvSpPr/>
          <p:nvPr>
            <p:custDataLst>
              <p:tags r:id="rId9"/>
            </p:custDataLst>
          </p:nvPr>
        </p:nvSpPr>
        <p:spPr>
          <a:xfrm>
            <a:off x="68248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20" name="任意多边形 22"/>
          <p:cNvSpPr/>
          <p:nvPr>
            <p:custDataLst>
              <p:tags r:id="rId10"/>
            </p:custDataLst>
          </p:nvPr>
        </p:nvSpPr>
        <p:spPr>
          <a:xfrm rot="2700000" flipH="1" flipV="1">
            <a:off x="95666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22" name="文本框 33"/>
          <p:cNvSpPr txBox="1"/>
          <p:nvPr>
            <p:custDataLst>
              <p:tags r:id="rId11"/>
            </p:custDataLst>
          </p:nvPr>
        </p:nvSpPr>
        <p:spPr bwMode="auto">
          <a:xfrm>
            <a:off x="92082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实施效果：评估实施效果和总结经验教训</a:t>
            </a:r>
            <a:endParaRPr altLang="en-US" dirty="0" sz="2000" lang="zh-CN" spc="150">
              <a:solidFill>
                <a:schemeClr val="tx1">
                  <a:lumMod val="75000"/>
                  <a:lumOff val="25000"/>
                </a:schemeClr>
              </a:solidFill>
              <a:latin typeface="+mn-ea"/>
              <a:sym typeface="+mn-ea"/>
            </a:endParaRPr>
          </a:p>
        </p:txBody>
      </p:sp>
      <p:sp>
        <p:nvSpPr>
          <p:cNvPr id="1049424" name="矩形 45"/>
          <p:cNvSpPr/>
          <p:nvPr>
            <p:custDataLst>
              <p:tags r:id="rId12"/>
            </p:custDataLst>
          </p:nvPr>
        </p:nvSpPr>
        <p:spPr>
          <a:xfrm>
            <a:off x="93412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58" name="标题"/>
          <p:cNvSpPr>
            <a:spLocks noGrp="1"/>
          </p:cNvSpPr>
          <p:nvPr>
            <p:ph type="title"/>
            <p:custDataLst>
              <p:tags r:id="rId1"/>
            </p:custDataLst>
          </p:nvPr>
        </p:nvSpPr>
        <p:spPr>
          <a:xfrm>
            <a:off x="1526400" y="3381109"/>
            <a:ext cx="9144000" cy="1152000"/>
          </a:xfrm>
        </p:spPr>
        <p:txBody>
          <a:bodyPr/>
          <a:p>
            <a:r>
              <a:rPr altLang="en-US" dirty="0" lang="zh-CN"/>
              <a:t>评价与反思</a:t>
            </a:r>
            <a:endParaRPr altLang="en-US" dirty="0" lang="zh-CN"/>
          </a:p>
        </p:txBody>
      </p:sp>
      <p:sp>
        <p:nvSpPr>
          <p:cNvPr id="1049460" name="节编号"/>
          <p:cNvSpPr>
            <a:spLocks noGrp="1"/>
          </p:cNvSpPr>
          <p:nvPr>
            <p:ph type="body" sz="quarter" idx="13"/>
            <p:custDataLst>
              <p:tags r:id="rId2"/>
            </p:custDataLst>
          </p:nvPr>
        </p:nvSpPr>
        <p:spPr>
          <a:xfrm>
            <a:off x="1524000" y="2189693"/>
            <a:ext cx="9144000" cy="1148675"/>
          </a:xfrm>
        </p:spPr>
        <p:txBody>
          <a:bodyPr/>
          <a:p>
            <a:r>
              <a:rPr altLang="zh-CN" dirty="0" lang="en-US"/>
              <a:t>04</a:t>
            </a:r>
            <a:endParaRPr altLang="zh-CN" dirty="0" lang="en-US"/>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86" name="标题 1"/>
          <p:cNvSpPr>
            <a:spLocks noGrp="1"/>
          </p:cNvSpPr>
          <p:nvPr>
            <p:ph type="title"/>
          </p:nvPr>
        </p:nvSpPr>
        <p:spPr/>
        <p:txBody>
          <a:bodyPr/>
          <a:p>
            <a:r>
              <a:rPr altLang="en-US" lang="zh-CN"/>
              <a:t>评价标准</a:t>
            </a:r>
            <a:endParaRPr altLang="en-US" lang="zh-CN"/>
          </a:p>
        </p:txBody>
      </p:sp>
      <p:sp>
        <p:nvSpPr>
          <p:cNvPr id="1049488" name="五边形 16"/>
          <p:cNvSpPr/>
          <p:nvPr>
            <p:custDataLst>
              <p:tags r:id="rId1"/>
            </p:custDataLst>
          </p:nvPr>
        </p:nvSpPr>
        <p:spPr>
          <a:xfrm rot="16200000" flipH="1">
            <a:off x="7367209" y="1751001"/>
            <a:ext cx="766742" cy="223105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0" name="五边形 17"/>
          <p:cNvSpPr/>
          <p:nvPr>
            <p:custDataLst>
              <p:tags r:id="rId2"/>
            </p:custDataLst>
          </p:nvPr>
        </p:nvSpPr>
        <p:spPr>
          <a:xfrm rot="16200000" flipH="1">
            <a:off x="7386160"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2" name="任意多边形 18"/>
          <p:cNvSpPr/>
          <p:nvPr>
            <p:custDataLst>
              <p:tags r:id="rId3"/>
            </p:custDataLst>
          </p:nvPr>
        </p:nvSpPr>
        <p:spPr>
          <a:xfrm>
            <a:off x="674929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4" name="任意多边形 19"/>
          <p:cNvSpPr/>
          <p:nvPr>
            <p:custDataLst>
              <p:tags r:id="rId4"/>
            </p:custDataLst>
          </p:nvPr>
        </p:nvSpPr>
        <p:spPr>
          <a:xfrm flipV="1">
            <a:off x="6635014" y="1907203"/>
            <a:ext cx="2231056"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6" name="五边形 2"/>
          <p:cNvSpPr/>
          <p:nvPr>
            <p:custDataLst>
              <p:tags r:id="rId5"/>
            </p:custDataLst>
          </p:nvPr>
        </p:nvSpPr>
        <p:spPr>
          <a:xfrm rot="16200000" flipH="1">
            <a:off x="2255621" y="1751575"/>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8" name="五边形 3"/>
          <p:cNvSpPr/>
          <p:nvPr>
            <p:custDataLst>
              <p:tags r:id="rId6"/>
            </p:custDataLst>
          </p:nvPr>
        </p:nvSpPr>
        <p:spPr>
          <a:xfrm rot="16200000" flipH="1">
            <a:off x="2275721"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0" name="任意多边形 4"/>
          <p:cNvSpPr/>
          <p:nvPr>
            <p:custDataLst>
              <p:tags r:id="rId7"/>
            </p:custDataLst>
          </p:nvPr>
        </p:nvSpPr>
        <p:spPr>
          <a:xfrm>
            <a:off x="163885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2" name="任意多边形 5"/>
          <p:cNvSpPr/>
          <p:nvPr>
            <p:custDataLst>
              <p:tags r:id="rId8"/>
            </p:custDataLst>
          </p:nvPr>
        </p:nvSpPr>
        <p:spPr>
          <a:xfrm flipV="1">
            <a:off x="1524000" y="1907203"/>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63885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内容：是否符合主题要求</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74929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结构：是否清晰、完整</a:t>
            </a:r>
            <a:endParaRPr dirty="0" sz="2000" err="1">
              <a:solidFill>
                <a:schemeClr val="tx1">
                  <a:lumMod val="75000"/>
                  <a:lumOff val="25000"/>
                </a:schemeClr>
              </a:solidFill>
              <a:latin typeface="+mn-ea"/>
              <a:ea typeface="+mn-ea"/>
              <a:cs typeface="+mn-ea"/>
              <a:sym typeface="+mn-lt"/>
            </a:endParaRPr>
          </a:p>
        </p:txBody>
      </p:sp>
      <p:sp>
        <p:nvSpPr>
          <p:cNvPr id="1049508" name="五边形 9"/>
          <p:cNvSpPr/>
          <p:nvPr>
            <p:custDataLst>
              <p:tags r:id="rId11"/>
            </p:custDataLst>
          </p:nvPr>
        </p:nvSpPr>
        <p:spPr>
          <a:xfrm rot="16200000" flipH="1">
            <a:off x="4877169" y="1763061"/>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0" name="五边形 10"/>
          <p:cNvSpPr/>
          <p:nvPr>
            <p:custDataLst>
              <p:tags r:id="rId12"/>
            </p:custDataLst>
          </p:nvPr>
        </p:nvSpPr>
        <p:spPr>
          <a:xfrm rot="16200000" flipH="1">
            <a:off x="4896695" y="4247932"/>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2" name="任意多边形 11"/>
          <p:cNvSpPr/>
          <p:nvPr>
            <p:custDataLst>
              <p:tags r:id="rId13"/>
            </p:custDataLst>
          </p:nvPr>
        </p:nvSpPr>
        <p:spPr>
          <a:xfrm>
            <a:off x="4259828" y="2491237"/>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14" name="任意多边形 12"/>
          <p:cNvSpPr/>
          <p:nvPr>
            <p:custDataLst>
              <p:tags r:id="rId14"/>
            </p:custDataLst>
          </p:nvPr>
        </p:nvSpPr>
        <p:spPr>
          <a:xfrm flipV="1">
            <a:off x="4145548" y="1919262"/>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6" name="五边形 23"/>
          <p:cNvSpPr/>
          <p:nvPr>
            <p:custDataLst>
              <p:tags r:id="rId15"/>
            </p:custDataLst>
          </p:nvPr>
        </p:nvSpPr>
        <p:spPr>
          <a:xfrm rot="16200000" flipH="1">
            <a:off x="9856101" y="1785457"/>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8" name="五边形 24"/>
          <p:cNvSpPr/>
          <p:nvPr>
            <p:custDataLst>
              <p:tags r:id="rId16"/>
            </p:custDataLst>
          </p:nvPr>
        </p:nvSpPr>
        <p:spPr>
          <a:xfrm rot="16200000" flipH="1">
            <a:off x="9875626" y="4269180"/>
            <a:ext cx="728895" cy="200331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0" name="任意多边形 25"/>
          <p:cNvSpPr/>
          <p:nvPr>
            <p:custDataLst>
              <p:tags r:id="rId17"/>
            </p:custDataLst>
          </p:nvPr>
        </p:nvSpPr>
        <p:spPr>
          <a:xfrm>
            <a:off x="9238185" y="2513633"/>
            <a:ext cx="2003317"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2" name="任意多边形 26"/>
          <p:cNvSpPr/>
          <p:nvPr>
            <p:custDataLst>
              <p:tags r:id="rId18"/>
            </p:custDataLst>
          </p:nvPr>
        </p:nvSpPr>
        <p:spPr>
          <a:xfrm flipV="1">
            <a:off x="9124479" y="1941659"/>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38759" y="3149351"/>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创意：是否有新意和想象力</a:t>
            </a:r>
            <a:endParaRPr dirty="0" sz="2000" err="1">
              <a:solidFill>
                <a:schemeClr val="tx1">
                  <a:lumMod val="75000"/>
                  <a:lumOff val="25000"/>
                </a:schemeClr>
              </a:solidFill>
              <a:latin typeface="+mn-ea"/>
              <a:ea typeface="+mn-ea"/>
              <a:cs typeface="+mn-ea"/>
              <a:sym typeface="+mn-lt"/>
            </a:endParaRPr>
          </a:p>
        </p:txBody>
      </p:sp>
      <p:sp>
        <p:nvSpPr>
          <p:cNvPr id="10495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4259828" y="3126955"/>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语言：是否通顺、流畅</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60" name="标题 1"/>
          <p:cNvSpPr>
            <a:spLocks noGrp="1"/>
          </p:cNvSpPr>
          <p:nvPr>
            <p:ph type="title"/>
          </p:nvPr>
        </p:nvSpPr>
        <p:spPr/>
        <p:txBody>
          <a:bodyPr/>
          <a:p>
            <a:r>
              <a:rPr altLang="en-US" lang="zh-CN"/>
              <a:t>反思与改进</a:t>
            </a:r>
            <a:endParaRPr altLang="en-US" lang="zh-CN"/>
          </a:p>
        </p:txBody>
      </p:sp>
      <p:sp>
        <p:nvSpPr>
          <p:cNvPr id="1049562" name="五边形 16"/>
          <p:cNvSpPr/>
          <p:nvPr>
            <p:custDataLst>
              <p:tags r:id="rId1"/>
            </p:custDataLst>
          </p:nvPr>
        </p:nvSpPr>
        <p:spPr>
          <a:xfrm rot="16200000" flipH="1">
            <a:off x="7367209" y="1751001"/>
            <a:ext cx="766742" cy="223105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4" name="五边形 17"/>
          <p:cNvSpPr/>
          <p:nvPr>
            <p:custDataLst>
              <p:tags r:id="rId2"/>
            </p:custDataLst>
          </p:nvPr>
        </p:nvSpPr>
        <p:spPr>
          <a:xfrm rot="16200000" flipH="1">
            <a:off x="7386160"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6" name="任意多边形 18"/>
          <p:cNvSpPr/>
          <p:nvPr>
            <p:custDataLst>
              <p:tags r:id="rId3"/>
            </p:custDataLst>
          </p:nvPr>
        </p:nvSpPr>
        <p:spPr>
          <a:xfrm>
            <a:off x="674929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8" name="任意多边形 19"/>
          <p:cNvSpPr/>
          <p:nvPr>
            <p:custDataLst>
              <p:tags r:id="rId4"/>
            </p:custDataLst>
          </p:nvPr>
        </p:nvSpPr>
        <p:spPr>
          <a:xfrm flipV="1">
            <a:off x="6635014" y="1907203"/>
            <a:ext cx="2231056"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0" name="五边形 2"/>
          <p:cNvSpPr/>
          <p:nvPr>
            <p:custDataLst>
              <p:tags r:id="rId5"/>
            </p:custDataLst>
          </p:nvPr>
        </p:nvSpPr>
        <p:spPr>
          <a:xfrm rot="16200000" flipH="1">
            <a:off x="2255621" y="1751575"/>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2" name="五边形 3"/>
          <p:cNvSpPr/>
          <p:nvPr>
            <p:custDataLst>
              <p:tags r:id="rId6"/>
            </p:custDataLst>
          </p:nvPr>
        </p:nvSpPr>
        <p:spPr>
          <a:xfrm rot="16200000" flipH="1">
            <a:off x="2275721"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4" name="任意多边形 4"/>
          <p:cNvSpPr/>
          <p:nvPr>
            <p:custDataLst>
              <p:tags r:id="rId7"/>
            </p:custDataLst>
          </p:nvPr>
        </p:nvSpPr>
        <p:spPr>
          <a:xfrm>
            <a:off x="163885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6" name="任意多边形 5"/>
          <p:cNvSpPr/>
          <p:nvPr>
            <p:custDataLst>
              <p:tags r:id="rId8"/>
            </p:custDataLst>
          </p:nvPr>
        </p:nvSpPr>
        <p:spPr>
          <a:xfrm flipV="1">
            <a:off x="1524000" y="1907203"/>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63885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总结实践经验，分析成功与不足</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74929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寻求改进措施，提高小学生写作能力</a:t>
            </a:r>
            <a:endParaRPr dirty="0" sz="2000" err="1">
              <a:solidFill>
                <a:schemeClr val="tx1">
                  <a:lumMod val="75000"/>
                  <a:lumOff val="25000"/>
                </a:schemeClr>
              </a:solidFill>
              <a:latin typeface="+mn-ea"/>
              <a:ea typeface="+mn-ea"/>
              <a:cs typeface="+mn-ea"/>
              <a:sym typeface="+mn-lt"/>
            </a:endParaRPr>
          </a:p>
        </p:txBody>
      </p:sp>
      <p:sp>
        <p:nvSpPr>
          <p:cNvPr id="1049582" name="五边形 9"/>
          <p:cNvSpPr/>
          <p:nvPr>
            <p:custDataLst>
              <p:tags r:id="rId11"/>
            </p:custDataLst>
          </p:nvPr>
        </p:nvSpPr>
        <p:spPr>
          <a:xfrm rot="16200000" flipH="1">
            <a:off x="4877169" y="1763061"/>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4" name="五边形 10"/>
          <p:cNvSpPr/>
          <p:nvPr>
            <p:custDataLst>
              <p:tags r:id="rId12"/>
            </p:custDataLst>
          </p:nvPr>
        </p:nvSpPr>
        <p:spPr>
          <a:xfrm rot="16200000" flipH="1">
            <a:off x="4896695" y="4247932"/>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6" name="任意多边形 11"/>
          <p:cNvSpPr/>
          <p:nvPr>
            <p:custDataLst>
              <p:tags r:id="rId13"/>
            </p:custDataLst>
          </p:nvPr>
        </p:nvSpPr>
        <p:spPr>
          <a:xfrm>
            <a:off x="4259828" y="2491237"/>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88" name="任意多边形 12"/>
          <p:cNvSpPr/>
          <p:nvPr>
            <p:custDataLst>
              <p:tags r:id="rId14"/>
            </p:custDataLst>
          </p:nvPr>
        </p:nvSpPr>
        <p:spPr>
          <a:xfrm flipV="1">
            <a:off x="4145548" y="1919262"/>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0" name="五边形 23"/>
          <p:cNvSpPr/>
          <p:nvPr>
            <p:custDataLst>
              <p:tags r:id="rId15"/>
            </p:custDataLst>
          </p:nvPr>
        </p:nvSpPr>
        <p:spPr>
          <a:xfrm rot="16200000" flipH="1">
            <a:off x="9856101" y="1785457"/>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2" name="五边形 24"/>
          <p:cNvSpPr/>
          <p:nvPr>
            <p:custDataLst>
              <p:tags r:id="rId16"/>
            </p:custDataLst>
          </p:nvPr>
        </p:nvSpPr>
        <p:spPr>
          <a:xfrm rot="16200000" flipH="1">
            <a:off x="9875626" y="4269180"/>
            <a:ext cx="728895" cy="200331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4" name="任意多边形 25"/>
          <p:cNvSpPr/>
          <p:nvPr>
            <p:custDataLst>
              <p:tags r:id="rId17"/>
            </p:custDataLst>
          </p:nvPr>
        </p:nvSpPr>
        <p:spPr>
          <a:xfrm>
            <a:off x="9238185" y="2513633"/>
            <a:ext cx="2003317"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6" name="任意多边形 26"/>
          <p:cNvSpPr/>
          <p:nvPr>
            <p:custDataLst>
              <p:tags r:id="rId18"/>
            </p:custDataLst>
          </p:nvPr>
        </p:nvSpPr>
        <p:spPr>
          <a:xfrm flipV="1">
            <a:off x="9124479" y="1941659"/>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38759" y="3149351"/>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持续关注学生进步，调整教学策略</a:t>
            </a:r>
            <a:endParaRPr dirty="0" sz="2000" err="1">
              <a:solidFill>
                <a:schemeClr val="tx1">
                  <a:lumMod val="75000"/>
                  <a:lumOff val="25000"/>
                </a:schemeClr>
              </a:solidFill>
              <a:latin typeface="+mn-ea"/>
              <a:ea typeface="+mn-ea"/>
              <a:cs typeface="+mn-ea"/>
              <a:sym typeface="+mn-lt"/>
            </a:endParaRPr>
          </a:p>
        </p:txBody>
      </p:sp>
      <p:sp>
        <p:nvSpPr>
          <p:cNvPr id="10496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4259828" y="3126955"/>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深入思考，探究原因与影响</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34" name="标题 1"/>
          <p:cNvSpPr>
            <a:spLocks noGrp="1"/>
          </p:cNvSpPr>
          <p:nvPr>
            <p:ph type="title"/>
          </p:nvPr>
        </p:nvSpPr>
        <p:spPr/>
        <p:txBody>
          <a:bodyPr/>
          <a:p>
            <a:r>
              <a:rPr altLang="en-US" lang="zh-CN"/>
              <a:t>总结与展望</a:t>
            </a:r>
            <a:endParaRPr altLang="en-US" lang="zh-CN"/>
          </a:p>
        </p:txBody>
      </p:sp>
      <p:sp>
        <p:nvSpPr>
          <p:cNvPr id="1049636" name="任意多边形 20"/>
          <p:cNvSpPr/>
          <p:nvPr>
            <p:custDataLst>
              <p:tags r:id="rId1"/>
            </p:custDataLst>
          </p:nvPr>
        </p:nvSpPr>
        <p:spPr>
          <a:xfrm rot="2700000">
            <a:off x="20188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38" name="文本框 24"/>
          <p:cNvSpPr txBox="1"/>
          <p:nvPr>
            <p:custDataLst>
              <p:tags r:id="rId2"/>
            </p:custDataLst>
          </p:nvPr>
        </p:nvSpPr>
        <p:spPr bwMode="auto">
          <a:xfrm>
            <a:off x="16604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总结：对小学生写作能力培养的方法与实践的回顾与反思</a:t>
            </a:r>
            <a:endParaRPr altLang="en-US" dirty="0" sz="2000" lang="zh-CN" spc="150">
              <a:solidFill>
                <a:schemeClr val="tx1">
                  <a:lumMod val="75000"/>
                  <a:lumOff val="25000"/>
                </a:schemeClr>
              </a:solidFill>
              <a:latin typeface="+mn-ea"/>
              <a:sym typeface="+mn-ea"/>
            </a:endParaRPr>
          </a:p>
        </p:txBody>
      </p:sp>
      <p:sp>
        <p:nvSpPr>
          <p:cNvPr id="1049640" name="矩形 42"/>
          <p:cNvSpPr/>
          <p:nvPr>
            <p:custDataLst>
              <p:tags r:id="rId3"/>
            </p:custDataLst>
          </p:nvPr>
        </p:nvSpPr>
        <p:spPr>
          <a:xfrm>
            <a:off x="17934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42" name="任意多边形 18"/>
          <p:cNvSpPr/>
          <p:nvPr>
            <p:custDataLst>
              <p:tags r:id="rId4"/>
            </p:custDataLst>
          </p:nvPr>
        </p:nvSpPr>
        <p:spPr>
          <a:xfrm rot="5400000">
            <a:off x="45352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44" name="文本框 27"/>
          <p:cNvSpPr txBox="1"/>
          <p:nvPr>
            <p:custDataLst>
              <p:tags r:id="rId5"/>
            </p:custDataLst>
          </p:nvPr>
        </p:nvSpPr>
        <p:spPr bwMode="auto">
          <a:xfrm>
            <a:off x="41761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展望：对未来小学生写作能力培养的展望与建议</a:t>
            </a:r>
            <a:endParaRPr altLang="en-US" dirty="0" sz="2000" lang="zh-CN" spc="150">
              <a:solidFill>
                <a:schemeClr val="tx1">
                  <a:lumMod val="75000"/>
                  <a:lumOff val="25000"/>
                </a:schemeClr>
              </a:solidFill>
              <a:latin typeface="+mn-ea"/>
              <a:sym typeface="+mn-ea"/>
            </a:endParaRPr>
          </a:p>
        </p:txBody>
      </p:sp>
      <p:sp>
        <p:nvSpPr>
          <p:cNvPr id="1049646" name="矩形 43"/>
          <p:cNvSpPr/>
          <p:nvPr>
            <p:custDataLst>
              <p:tags r:id="rId6"/>
            </p:custDataLst>
          </p:nvPr>
        </p:nvSpPr>
        <p:spPr>
          <a:xfrm>
            <a:off x="43098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48" name="任意多边形 21"/>
          <p:cNvSpPr/>
          <p:nvPr>
            <p:custDataLst>
              <p:tags r:id="rId7"/>
            </p:custDataLst>
          </p:nvPr>
        </p:nvSpPr>
        <p:spPr>
          <a:xfrm rot="18900000" flipH="1">
            <a:off x="70509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50" name="文本框 30"/>
          <p:cNvSpPr txBox="1"/>
          <p:nvPr>
            <p:custDataLst>
              <p:tags r:id="rId8"/>
            </p:custDataLst>
          </p:nvPr>
        </p:nvSpPr>
        <p:spPr bwMode="auto">
          <a:xfrm>
            <a:off x="66925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改进措施：针对现有方法的不足提出改进措施</a:t>
            </a:r>
            <a:endParaRPr altLang="en-US" dirty="0" sz="2000" lang="zh-CN" spc="150">
              <a:solidFill>
                <a:schemeClr val="tx1">
                  <a:lumMod val="75000"/>
                  <a:lumOff val="25000"/>
                </a:schemeClr>
              </a:solidFill>
              <a:latin typeface="+mn-ea"/>
              <a:sym typeface="+mn-ea"/>
            </a:endParaRPr>
          </a:p>
        </p:txBody>
      </p:sp>
      <p:sp>
        <p:nvSpPr>
          <p:cNvPr id="1049652" name="矩形 44"/>
          <p:cNvSpPr/>
          <p:nvPr>
            <p:custDataLst>
              <p:tags r:id="rId9"/>
            </p:custDataLst>
          </p:nvPr>
        </p:nvSpPr>
        <p:spPr>
          <a:xfrm>
            <a:off x="68248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54" name="任意多边形 22"/>
          <p:cNvSpPr/>
          <p:nvPr>
            <p:custDataLst>
              <p:tags r:id="rId10"/>
            </p:custDataLst>
          </p:nvPr>
        </p:nvSpPr>
        <p:spPr>
          <a:xfrm rot="2700000" flipH="1" flipV="1">
            <a:off x="95666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56" name="文本框 33"/>
          <p:cNvSpPr txBox="1"/>
          <p:nvPr>
            <p:custDataLst>
              <p:tags r:id="rId11"/>
            </p:custDataLst>
          </p:nvPr>
        </p:nvSpPr>
        <p:spPr bwMode="auto">
          <a:xfrm>
            <a:off x="92082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实践意义：强调该主题对实际教学的重要性和实践意义</a:t>
            </a:r>
            <a:endParaRPr altLang="en-US" dirty="0" sz="2000" lang="zh-CN" spc="150">
              <a:solidFill>
                <a:schemeClr val="tx1">
                  <a:lumMod val="75000"/>
                  <a:lumOff val="25000"/>
                </a:schemeClr>
              </a:solidFill>
              <a:latin typeface="+mn-ea"/>
              <a:sym typeface="+mn-ea"/>
            </a:endParaRPr>
          </a:p>
        </p:txBody>
      </p:sp>
      <p:sp>
        <p:nvSpPr>
          <p:cNvPr id="1049658" name="矩形 45"/>
          <p:cNvSpPr/>
          <p:nvPr>
            <p:custDataLst>
              <p:tags r:id="rId12"/>
            </p:custDataLst>
          </p:nvPr>
        </p:nvSpPr>
        <p:spPr>
          <a:xfrm>
            <a:off x="93412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92" name="标题"/>
          <p:cNvSpPr>
            <a:spLocks noGrp="1"/>
          </p:cNvSpPr>
          <p:nvPr>
            <p:ph type="ctrTitle"/>
            <p:custDataLst>
              <p:tags r:id="rId1"/>
            </p:custDataLst>
          </p:nvPr>
        </p:nvSpPr>
        <p:spPr>
          <a:xfrm>
            <a:off x="2711116" y="1532672"/>
            <a:ext cx="6769768" cy="2139650"/>
          </a:xfrm>
        </p:spPr>
        <p:txBody>
          <a:bodyPr/>
          <a:p>
            <a:r>
              <a:rPr altLang="zh-CN" dirty="0" lang="en-US"/>
              <a:t>THANK YOU</a:t>
            </a:r>
            <a:endParaRPr altLang="en-US" dirty="0" lang="zh-CN"/>
          </a:p>
        </p:txBody>
      </p:sp>
      <p:sp>
        <p:nvSpPr>
          <p:cNvPr id="1049694" name="署名"/>
          <p:cNvSpPr>
            <a:spLocks noGrp="1"/>
          </p:cNvSpPr>
          <p:nvPr>
            <p:ph type="body" sz="quarter" idx="17"/>
            <p:custDataLst>
              <p:tags r:id="rId2"/>
            </p:custDataLst>
          </p:nvPr>
        </p:nvSpPr>
        <p:spPr>
          <a:xfrm>
            <a:off x="4724400" y="4154172"/>
            <a:ext cx="2743200" cy="504000"/>
          </a:xfrm>
        </p:spPr>
        <p:txBody>
          <a:bodyPr/>
          <a:p>
            <a:r>
              <a:rPr altLang="en-US" lang="zh-CN"/>
              <a:t>汇报人：</a:t>
            </a:r>
            <a:r>
              <a:rPr altLang="zh-CN" lang="en-US"/>
              <a:t>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10"/>
  <p:tag name="KSO_WM_UNIT_TYPE" val="f"/>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72"/>
  <p:tag name="KSO_WM_UNIT_TYPE" val="f"/>
  <p:tag name="KSO_WM_UNIT_INDEX" val="1"/>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NOCLEAR" val="0"/>
  <p:tag name="KSO_WM_UNIT_PRESET_TEXT" val="单击此处编辑母版标题样式"/>
  <p:tag name="KSO_WM_UNIT_TYPE" val="a"/>
  <p:tag name="KSO_WM_UNIT_INDEX" val="1"/>
  <p:tag name="KSO_WM_TEMPLATE_CATEGORY" val="custom"/>
  <p:tag name="KSO_WM_TEMPLATE_INDEX" val="20230995"/>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NOCLEAR" val="0"/>
  <p:tag name="KSO_WM_UNIT_SUBTYPE" val="a"/>
  <p:tag name="KSO_WM_UNIT_PRESET_TEXT" val="单击此处编辑母版文本样式 二级 三级 四级 五级"/>
  <p:tag name="KSO_WM_UNIT_TYPE" val="f"/>
  <p:tag name="KSO_WM_UNIT_INDEX" val="1"/>
  <p:tag name="KSO_WM_TEMPLATE_CATEGORY" val="custom"/>
  <p:tag name="KSO_WM_TEMPLATE_INDEX" val="20230995"/>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5"/>
  <p:tag name="KSO_WM_TEMPLATE_THUMBS_INDEX" val="1、9"/>
</p:tagLst>
</file>

<file path=ppt/tags/tag5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5_1*a*1"/>
  <p:tag name="KSO_WM_TEMPLATE_CATEGORY" val="custom"/>
  <p:tag name="KSO_WM_TEMPLATE_INDEX" val="20230995"/>
  <p:tag name="KSO_WM_UNIT_LAYERLEVEL" val="1"/>
  <p:tag name="KSO_WM_TAG_VERSION" val="1.0"/>
  <p:tag name="KSO_WM_BEAUTIFY_FLAG" val="#wm#"/>
  <p:tag name="KSO_WM_UNIT_PRESET_TEXT" val="此处编辑 添加文档标题"/>
</p:tagLst>
</file>

<file path=ppt/tags/tag5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5_1*b*1"/>
  <p:tag name="KSO_WM_TEMPLATE_CATEGORY" val="custom"/>
  <p:tag name="KSO_WM_TEMPLATE_INDEX" val="20230995"/>
  <p:tag name="KSO_WM_UNIT_LAYERLEVEL" val="1"/>
  <p:tag name="KSO_WM_TAG_VERSION" val="1.0"/>
  <p:tag name="KSO_WM_BEAUTIFY_FLAG" val="#wm#"/>
  <p:tag name="KSO_WM_UNIT_PRESET_TEXT" val="单击此处添加副标题"/>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1*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60.xml><?xml version="1.0" encoding="utf-8"?>
<p:tagLst xmlns:p="http://schemas.openxmlformats.org/presentationml/2006/main">
  <p:tag name="KSO_WM_SLIDE_ID" val="custom20230995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5"/>
  <p:tag name="KSO_WM_SLIDE_LAYOUT" val="a_b_f"/>
  <p:tag name="KSO_WM_SLIDE_LAYOUT_CNT" val="1_1_1"/>
  <p:tag name="KSO_WM_SLIDE_TYPE" val="title"/>
  <p:tag name="KSO_WM_SLIDE_SUBTYPE" val="pureTxt"/>
  <p:tag name="KSO_WM_TEMPLATE_THUMBS_INDEX" val="1、9"/>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4*a*1"/>
  <p:tag name="KSO_WM_TEMPLATE_CATEGORY" val="custom"/>
  <p:tag name="KSO_WM_TEMPLATE_INDEX" val="20230995"/>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4*b*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4*l_h_i*1_1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4*l_h_a*1_1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7"/>
  <p:tag name="KSO_WM_DIAGRAM_GROUP_CODE" val="l1-1"/>
  <p:tag name="KSO_WM_UNIT_TYPE" val="l_h_a"/>
  <p:tag name="KSO_WM_UNIT_INDEX" val="1_1_1"/>
  <p:tag name="KSO_WM_UNIT_PRESET_TEXT" val="此处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4*l_h_i*1_1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1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4*l_h_i*1_2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4*l_h_a*1_2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7"/>
  <p:tag name="KSO_WM_DIAGRAM_GROUP_CODE" val="l1-1"/>
  <p:tag name="KSO_WM_UNIT_TYPE" val="l_h_a"/>
  <p:tag name="KSO_WM_UNIT_INDEX" val="1_2_1"/>
  <p:tag name="KSO_WM_UNIT_PRESET_TEXT" val="此处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4*l_h_i*1_2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2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4*l_h_i*1_3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4*l_h_a*1_3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7"/>
  <p:tag name="KSO_WM_DIAGRAM_GROUP_CODE" val="l1-1"/>
  <p:tag name="KSO_WM_UNIT_TYPE" val="l_h_a"/>
  <p:tag name="KSO_WM_UNIT_INDEX" val="1_3_1"/>
  <p:tag name="KSO_WM_UNIT_PRESET_TEXT" val="此处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4*l_h_i*1_3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3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4*l_h_i*1_4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4*l_h_a*1_4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7"/>
  <p:tag name="KSO_WM_DIAGRAM_GROUP_CODE" val="l1-1"/>
  <p:tag name="KSO_WM_UNIT_TYPE" val="l_h_a"/>
  <p:tag name="KSO_WM_UNIT_INDEX" val="1_4_1"/>
  <p:tag name="KSO_WM_UNIT_PRESET_TEXT" val="此处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4*l_h_i*1_4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4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SLIDE_ID" val="custom20230995_4"/>
  <p:tag name="KSO_WM_TEMPLATE_SUBCATEGORY" val="29"/>
  <p:tag name="KSO_WM_TEMPLATE_MASTER_TYPE" val="0"/>
  <p:tag name="KSO_WM_TEMPLATE_COLOR_TYPE" val="0"/>
  <p:tag name="KSO_WM_SLIDE_ITEM_CNT" val="4"/>
  <p:tag name="KSO_WM_SLIDE_INDEX" val="4"/>
  <p:tag name="KSO_WM_TAG_VERSION" val="1.0"/>
  <p:tag name="KSO_WM_BEAUTIFY_FLAG" val="#wm#"/>
  <p:tag name="KSO_WM_TEMPLATE_CATEGORY" val="custom"/>
  <p:tag name="KSO_WM_TEMPLATE_INDEX" val="20230995"/>
  <p:tag name="KSO_WM_SLIDE_LAYOUT" val="a_b_l"/>
  <p:tag name="KSO_WM_SLIDE_LAYOUT_CNT" val="1_1_1"/>
  <p:tag name="KSO_WM_SLIDE_TYPE" val="contents"/>
  <p:tag name="KSO_WM_SLIDE_SUBTYPE" val="diag"/>
  <p:tag name="KSO_WM_DIAGRAM_GROUP_CODE" val="l1-1"/>
  <p:tag name="KSO_WM_SLIDE_DIAGTYPE" val="l"/>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7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78.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1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17.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6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64.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65.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3*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3*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4_1"/>
  <p:tag name="KSO_WM_UNIT_ID" val="diagram20231677_3*l_h_i*1_4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7_3*l_h_f*1_4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3*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3*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3_1"/>
  <p:tag name="KSO_WM_UNIT_ID" val="diagram20231677_3*l_h_i*1_3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7_3*l_h_f*1_3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9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199.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254.xml><?xml version="1.0" encoding="utf-8"?>
<p:tagLst xmlns:p="http://schemas.openxmlformats.org/presentationml/2006/main">
  <p:tag name="KSO_WM_SLIDE_ID" val="custom2023099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5"/>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44546A"/>
      </a:dk2>
      <a:lt2>
        <a:srgbClr val="E7E6E6"/>
      </a:lt2>
      <a:accent1>
        <a:srgbClr val="00B0F0"/>
      </a:accent1>
      <a:accent2>
        <a:srgbClr val="8FCDFF"/>
      </a:accent2>
      <a:accent3>
        <a:srgbClr val="FF7860"/>
      </a:accent3>
      <a:accent4>
        <a:srgbClr val="46D1AC"/>
      </a:accent4>
      <a:accent5>
        <a:srgbClr val="FF7943"/>
      </a:accent5>
      <a:accent6>
        <a:srgbClr val="FFB268"/>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2024-01-03T13:42:25Z</dcterms:created>
  <dcterms:modified xsi:type="dcterms:W3CDTF">2024-01-03T13:42:25Z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5138478af9284212803699d08b98fa9f_21</vt:lpwstr>
  </property>
</Properties>
</file>