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683" r:id="rId1"/>
    <p:sldMasterId id="2147502720" r:id="rId2"/>
  </p:sldMasterIdLst>
  <p:notesMasterIdLst>
    <p:notesMasterId r:id="rId3"/>
  </p:notesMasterIdLst>
  <p:sldIdLst>
    <p:sldId id="9123" r:id="rId4"/>
    <p:sldId id="9128" r:id="rId5"/>
    <p:sldId id="9132" r:id="rId6"/>
    <p:sldId id="9135" r:id="rId7"/>
    <p:sldId id="9141" r:id="rId9"/>
    <p:sldId id="9144" r:id="rId10"/>
    <p:sldId id="9147" r:id="rId11"/>
    <p:sldId id="9150" r:id="rId12"/>
    <p:sldId id="9153" r:id="rId13"/>
    <p:sldId id="9159" r:id="rId15"/>
    <p:sldId id="9162" r:id="rId16"/>
    <p:sldId id="9165" r:id="rId17"/>
    <p:sldId id="9168" r:id="rId18"/>
    <p:sldId id="9171" r:id="rId19"/>
    <p:sldId id="9177" r:id="rId21"/>
    <p:sldId id="9180" r:id="rId22"/>
    <p:sldId id="9183" r:id="rId23"/>
    <p:sldId id="9186" r:id="rId24"/>
    <p:sldId id="9189" r:id="rId25"/>
    <p:sldId id="9195" r:id="rId27"/>
    <p:sldId id="9198" r:id="rId28"/>
    <p:sldId id="9201" r:id="rId29"/>
    <p:sldId id="9204" r:id="rId30"/>
    <p:sldId id="9207" r:id="rId31"/>
    <p:sldId id="9213" r:id="rId33"/>
    <p:sldId id="9216" r:id="rId34"/>
    <p:sldId id="9219" r:id="rId35"/>
    <p:sldId id="9222" r:id="rId36"/>
    <p:sldId id="9225" r:id="rId37"/>
    <p:sldId id="9231" r:id="rId39"/>
    <p:sldId id="9234" r:id="rId40"/>
    <p:sldId id="9237" r:id="rId41"/>
    <p:sldId id="9240" r:id="rId42"/>
    <p:sldId id="9244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684" r:id="rId1"/>
    <p:sldLayoutId id="2147502685" r:id="rId2"/>
    <p:sldLayoutId id="2147502686" r:id="rId3"/>
    <p:sldLayoutId id="2147502687" r:id="rId4"/>
    <p:sldLayoutId id="2147502688" r:id="rId5"/>
    <p:sldLayoutId id="2147502689" r:id="rId6"/>
    <p:sldLayoutId id="2147502690" r:id="rId7"/>
    <p:sldLayoutId id="2147502691" r:id="rId8"/>
    <p:sldLayoutId id="2147502692" r:id="rId9"/>
    <p:sldLayoutId id="2147502693" r:id="rId10"/>
    <p:sldLayoutId id="21475026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721" r:id="rId1"/>
    <p:sldLayoutId id="2147502722" r:id="rId2"/>
    <p:sldLayoutId id="2147502723" r:id="rId3"/>
    <p:sldLayoutId id="2147502724" r:id="rId4"/>
    <p:sldLayoutId id="2147502725" r:id="rId5"/>
    <p:sldLayoutId id="2147502726" r:id="rId6"/>
    <p:sldLayoutId id="2147502727" r:id="rId7"/>
    <p:sldLayoutId id="2147502728" r:id="rId8"/>
    <p:sldLayoutId id="2147502729" r:id="rId9"/>
    <p:sldLayoutId id="2147502730" r:id="rId10"/>
    <p:sldLayoutId id="21475027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tags" Target="../tags/tag293.xml"/><Relationship Id="rId22" Type="http://schemas.openxmlformats.org/officeDocument/2006/relationships/tags" Target="../tags/tag294.xml"/><Relationship Id="rId23" Type="http://schemas.openxmlformats.org/officeDocument/2006/relationships/tags" Target="../tags/tag295.xml"/><Relationship Id="rId24" Type="http://schemas.openxmlformats.org/officeDocument/2006/relationships/tags" Target="../tags/tag296.xml"/><Relationship Id="rId25" Type="http://schemas.openxmlformats.org/officeDocument/2006/relationships/tags" Target="../tags/tag297.xml"/><Relationship Id="rId26" Type="http://schemas.openxmlformats.org/officeDocument/2006/relationships/tags" Target="../tags/tag298.xml"/><Relationship Id="rId27" Type="http://schemas.openxmlformats.org/officeDocument/2006/relationships/tags" Target="../tags/tag299.xml"/><Relationship Id="rId28" Type="http://schemas.openxmlformats.org/officeDocument/2006/relationships/tags" Target="../tags/tag300.xml"/><Relationship Id="rId29" Type="http://schemas.openxmlformats.org/officeDocument/2006/relationships/tags" Target="../tags/tag301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2024年装备制造行业工作总结与展望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2024年装备制造行业工作总结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2024年装备制造行业展望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装备制造行业技术创新与研发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装备制造行业市场拓展与营销策略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装备制造行业产业链协同发展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2024年装备制造行业工作总结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行业概况与发展趋势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行业规模与增长：2024年装备制造行业的规模和增长情况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行业结构与特点：装备制造行业的结构、特点以及主要产品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行业发展趋势：未来几年装备制造行业的发展趋势和预测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行业挑战与机遇：装备制造行业面临的挑战和机遇，以及应对策略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装备制造行业主要工作成果</a:t>
            </a:r>
            <a:endParaRPr altLang="en-US" lang="zh-CN"/>
          </a:p>
        </p:txBody>
      </p:sp>
      <p:sp>
        <p:nvSpPr>
          <p:cNvPr id="10490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推动技术创新，提高产品质量和竞争力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完成重大装备制造项目，提升行业整体水平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加强产业链合作，实现资源共享和优势互补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拓展国际市场，推动装备制造行业全球化发展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行业面临的主要问题</a:t>
            </a:r>
            <a:endParaRPr altLang="en-US" lang="zh-CN"/>
          </a:p>
        </p:txBody>
      </p:sp>
      <p:sp>
        <p:nvSpPr>
          <p:cNvPr id="10490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技术创新不足：装备制造行业需要不断的技术创新来提高产品质量和降低成本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市场竞争激烈：随着全球化的加速，装备制造行业面临着来自国内外企业的激烈竞争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人才短缺：装备制造行业需要高素质的人才来推动技术创新和产业发展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政策法规限制：政策法规对装备制造行业的发展起到了一定的限制作用，需要加强政策引导和支持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亮点：技术进步与创新、产业升级与转型、市场拓展与合作</a:t>
            </a:r>
            <a:endParaRPr altLang="en-US" lang="zh-CN"/>
          </a:p>
          <a:p>
            <a:r>
              <a:rPr altLang="en-US" lang="zh-CN"/>
              <a:t>不足：产能过剩、资源短缺、环保压力  以下是用户提供的信息和标题： 我正在写一份主题为“2024年装备制造行业工作总结与展望”的PPT,现在准备介绍“2024年装备制造行业展望”,请帮我生成“未来发展趋势”为标题的内容 未来发展趋势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我正在写一份主题为“2024年装备制造行业工作总结与展望”的PPT,现在准备介绍“2024年装备制造行业展望”,请帮我生成“未来发展趋势”为标题的内容</a:t>
            </a:r>
            <a:endParaRPr altLang="en-US" lang="zh-CN"/>
          </a:p>
          <a:p>
            <a:pPr lvl="1"/>
            <a:r>
              <a:rPr altLang="en-US" lang="zh-CN"/>
              <a:t>未来发展趋势</a:t>
            </a:r>
            <a:endParaRPr altLang="en-US" lang="zh-CN"/>
          </a:p>
          <a:p>
            <a:r>
              <a:rPr altLang="en-US" lang="zh-CN"/>
              <a:t>智能化制造：提高生产效率，降低成本，提升产品质量</a:t>
            </a:r>
            <a:endParaRPr altLang="en-US" lang="zh-CN"/>
          </a:p>
          <a:p>
            <a:r>
              <a:rPr altLang="en-US" lang="zh-CN"/>
              <a:t>绿色环保：加强环保意识，推广绿色生产，减少对环境的影响</a:t>
            </a:r>
            <a:endParaRPr altLang="en-US" lang="zh-CN"/>
          </a:p>
          <a:p>
            <a:r>
              <a:rPr altLang="en-US" lang="zh-CN"/>
              <a:t>全球化合作：加强国际合作，推动装备制造行业全球化发展</a:t>
            </a:r>
            <a:endParaRPr altLang="en-US" lang="zh-CN"/>
          </a:p>
          <a:p>
            <a:r>
              <a:rPr altLang="en-US" lang="zh-CN"/>
              <a:t>创新驱动：加大研发投入，推动技术创新，提高核心竞争力</a:t>
            </a:r>
            <a:endParaRPr altLang="en-US" lang="zh-CN"/>
          </a:p>
        </p:txBody>
      </p:sp>
      <p:sp>
        <p:nvSpPr>
          <p:cNvPr id="10491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行业发展的亮点与不足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2024年装备制造行业展望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2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智能化发展：装备制造行业将更加注重智能化技术的应用，提高生产效率和产品质量。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绿色环保：随着环保意识的提高，装备制造行业将更加注重环保和可持续发展，推广绿色制造技术。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数字化转型：数字化转型将成为装备制造行业的重要趋势，实现数字化生产和管理，提高企业竞争力。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国际化合作：装备制造行业将加强国际化合作，推动全球产业链的优化和发展。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装备制造行业未来发展方向</a:t>
            </a:r>
            <a:endParaRPr altLang="en-US" lang="zh-CN"/>
          </a:p>
        </p:txBody>
      </p:sp>
      <p:sp>
        <p:nvSpPr>
          <p:cNvPr id="10492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智能化发展：提高生产效率，降低人力成本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绿色化发展：环保要求提高，推动绿色制造技术发展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数字化发展：数字化转型加速，提升企业竞争力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高端化发展：提高产品质量和技术水平，满足高端市场需求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行业发展的机遇与挑战</a:t>
            </a:r>
            <a:endParaRPr altLang="en-US" lang="zh-CN"/>
          </a:p>
        </p:txBody>
      </p:sp>
      <p:sp>
        <p:nvSpPr>
          <p:cNvPr id="10493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机遇：国家政策支持，市场需求增长，技术创新推动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应对策略：加强技术研发，提高产品质量，拓展国际市场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未来趋势：智能化、绿色化、服务化发展，推动产业升级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挑战：国际贸易环境变化，原材料价格上涨，环保要求提高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行业发展的重点任务</a:t>
            </a:r>
            <a:endParaRPr altLang="en-US" lang="zh-CN"/>
          </a:p>
        </p:txBody>
      </p:sp>
      <p:sp>
        <p:nvSpPr>
          <p:cNvPr id="104942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推进技术创新：加大研发投入，提高自主创新能力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优化产业结构：推动传统产业转型升级，培育新兴产业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加强人才培养：提高从业人员素质，加强人才队伍建设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拓展国际合作：加强与国际先进企业的合作与交流，推动装备制造行业走向世界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装备制造行业技术创新与研发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技术创新成果与进展</a:t>
            </a:r>
            <a:endParaRPr altLang="en-US" lang="zh-CN"/>
          </a:p>
        </p:txBody>
      </p:sp>
      <p:sp>
        <p:nvSpPr>
          <p:cNvPr id="10495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新产品研发：介绍装备制造行业的新产品研发成果，包括技术突破、性能提升等方面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制造工艺创新：阐述装备制造行业在制造工艺方面的创新，如智能化、柔性化等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产业链协同创新：分析装备制造行业在产业链协同方面的创新，如与供应商、客户等合作模式的变化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知识产权保护：讨论装备制造行业在知识产权保护方面的进展，如专利申请、保护策略等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研发团队建设与人才培养</a:t>
            </a:r>
            <a:endParaRPr altLang="en-US" lang="zh-CN"/>
          </a:p>
        </p:txBody>
      </p:sp>
      <p:sp>
        <p:nvSpPr>
          <p:cNvPr id="10496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激励机制：建立科学的激励机制，激发研发团队的创新热情和积极性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合作与交流：加强与国内外同行的合作与交流，促进技术共享和进步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研发团队建设：组建高效、专业的研发团队，提升技术创新能力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人才培养：加强人才培养和引进，提高研发团队整体素质和水平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技术创新对行业发展的推动作用</a:t>
            </a:r>
            <a:endParaRPr altLang="en-US" lang="zh-CN"/>
          </a:p>
        </p:txBody>
      </p:sp>
      <p:sp>
        <p:nvSpPr>
          <p:cNvPr id="10496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降低生产成本，提高企业竞争力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技术创新提升产品质量和性能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推动行业技术进步，促进产业升级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增强企业创新能力，开拓新市场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技术创新面临的挑战与对策</a:t>
            </a:r>
            <a:endParaRPr altLang="en-US" lang="zh-CN"/>
          </a:p>
        </p:txBody>
      </p:sp>
      <p:sp>
        <p:nvSpPr>
          <p:cNvPr id="10497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对策与建议：加大研发投入、引进先进技术、培养人才等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技术创新的重要性：提高装备制造行业竞争力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面临的挑战：技术瓶颈、资金短缺、人才匮乏等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未来发展趋势：智能化、绿色化、数字化等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装备制造行业市场拓展与营销策略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市场拓展成果与经验教训</a:t>
            </a:r>
            <a:endParaRPr altLang="en-US" lang="zh-CN"/>
          </a:p>
        </p:txBody>
      </p:sp>
      <p:sp>
        <p:nvSpPr>
          <p:cNvPr id="10498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市场拓展成果：成功案例、市场份额增长、客户群体扩大等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经验教训：分析市场拓展过程中的成功与失败因素，总结经验教训，为未来的市场拓展提供参考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营销策略：介绍针对不同客户群体的营销策略，包括产品定位、价格策略、渠道拓展等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未来展望：分析市场趋势，提出未来市场拓展的方向和重点，为企业的持续发展提供支持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营销策略的调整与优化方向</a:t>
            </a:r>
            <a:endParaRPr altLang="en-US" lang="zh-CN"/>
          </a:p>
        </p:txBody>
      </p:sp>
      <p:sp>
        <p:nvSpPr>
          <p:cNvPr id="104990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拓展市场：加强品牌推广，扩大市场份额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加强与合作伙伴的沟通与协作：共同推动市场拓展与营销策略的实施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创新营销手段：利用互联网、社交媒体等新兴渠道开展营销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优化产品：提高产品质量，满足客户需求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市场拓展的机遇与挑战分析</a:t>
            </a:r>
            <a:endParaRPr altLang="en-US" lang="zh-CN"/>
          </a:p>
        </p:txBody>
      </p:sp>
      <p:sp>
        <p:nvSpPr>
          <p:cNvPr id="10499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挑战：市场竞争激烈、国际贸易环境不确定、环保要求提高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机遇：国家政策支持、市场需求增长、技术创新推动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拓展策略：加强品牌建设、提高产品质量、加强营销推广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未来展望：加强技术创新、拓展国际市场、提高环保水平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营销策略的创新与实践</a:t>
            </a:r>
            <a:endParaRPr altLang="en-US" lang="zh-CN"/>
          </a:p>
        </p:txBody>
      </p:sp>
      <p:sp>
        <p:nvSpPr>
          <p:cNvPr id="10500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传统营销策略的局限性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数字化营销策略的兴起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社交媒体营销策略的应用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内容营销策略的实践与效果评估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装备制造行业产业链协同发展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产业链协同发展的现状： - 装备制造行业产业链上下游企业之间的合作日益紧密 - 数字化、智能化技术的应用提高了产业链协同效率 - 政策支持为产业链协同发展提供了有力保障</a:t>
            </a:r>
            <a:endParaRPr altLang="en-US" lang="zh-CN"/>
          </a:p>
          <a:p>
            <a:pPr lvl="1"/>
            <a:r>
              <a:rPr altLang="en-US" lang="zh-CN"/>
              <a:t>- 装备制造行业产业链上下游企业之间的合作日益紧密</a:t>
            </a:r>
            <a:endParaRPr altLang="en-US" lang="zh-CN"/>
          </a:p>
          <a:p>
            <a:pPr lvl="1"/>
            <a:r>
              <a:rPr altLang="en-US" lang="zh-CN"/>
              <a:t>- 数字化、智能化技术的应用提高了产业链协同效率</a:t>
            </a:r>
            <a:endParaRPr altLang="en-US" lang="zh-CN"/>
          </a:p>
          <a:p>
            <a:pPr lvl="1"/>
            <a:r>
              <a:rPr altLang="en-US" lang="zh-CN"/>
              <a:t>- 政策支持为产业链协同发展提供了有力保障</a:t>
            </a:r>
            <a:endParaRPr altLang="en-US" lang="zh-CN"/>
          </a:p>
          <a:p>
            <a:r>
              <a:rPr altLang="en-US" lang="zh-CN"/>
              <a:t>产业链协同发展存在的问题： - 产业链上下游企业之间的信息不对称问题 - 产业链协同过程中的利益分配问题 - 产业链协同发展中的技术创新问题 - 产业链协同发展中的政策法规问题</a:t>
            </a:r>
            <a:endParaRPr altLang="en-US" lang="zh-CN"/>
          </a:p>
          <a:p>
            <a:pPr lvl="1"/>
            <a:r>
              <a:rPr altLang="en-US" lang="zh-CN"/>
              <a:t>- 产业链上下游企业之间的信息不对称问题</a:t>
            </a:r>
            <a:endParaRPr altLang="en-US" lang="zh-CN"/>
          </a:p>
          <a:p>
            <a:pPr lvl="1"/>
            <a:r>
              <a:rPr altLang="en-US" lang="zh-CN"/>
              <a:t>- 产业链协同过程中的利益分配问题</a:t>
            </a:r>
            <a:endParaRPr altLang="en-US" lang="zh-CN"/>
          </a:p>
          <a:p>
            <a:pPr lvl="1"/>
            <a:r>
              <a:rPr altLang="en-US" lang="zh-CN"/>
              <a:t>- 产业链协同发展中的技术创新问题</a:t>
            </a:r>
            <a:endParaRPr altLang="en-US" lang="zh-CN"/>
          </a:p>
          <a:p>
            <a:pPr lvl="1"/>
            <a:r>
              <a:rPr altLang="en-US" lang="zh-CN"/>
              <a:t>- 产业链协同发展中的政策法规问题</a:t>
            </a:r>
            <a:endParaRPr altLang="en-US" lang="zh-CN"/>
          </a:p>
        </p:txBody>
      </p:sp>
      <p:sp>
        <p:nvSpPr>
          <p:cNvPr id="10501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产业链协同发展的现状与问题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3750"/>
          </a:bodyPr>
          <a:p>
            <a:r>
              <a:rPr altLang="en-US" lang="zh-CN"/>
              <a:t>关键环节：原材料采购、生产制造、物流运输、销售与服务等</a:t>
            </a:r>
            <a:endParaRPr altLang="en-US" lang="zh-CN"/>
          </a:p>
          <a:p>
            <a:r>
              <a:rPr altLang="en-US" lang="zh-CN"/>
              <a:t>措施：加强企业间沟通与合作，实现信息共享；优化资源配置，提高生产效率；加强技术创新，提升产品质量；完善产业链配套服务，降低运营成本  以下是用户提供的信息和标题： 我正在写一份主题为“2024年装备制造行业工作总结与展望”的PPT,现在准备介绍“装备制造行业产业链协同发展”,请帮我生成“产业链协同发展的意义”为标题的内容 产业链协同发展的意义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我正在写一份主题为“2024年装备制造行业工作总结与展望”的PPT,现在准备介绍“装备制造行业产业链协同发展”,请帮我生成“产业链协同发展的意义”为标题的内容</a:t>
            </a:r>
            <a:endParaRPr altLang="en-US" lang="zh-CN"/>
          </a:p>
          <a:p>
            <a:pPr lvl="1"/>
            <a:r>
              <a:rPr altLang="en-US" lang="zh-CN"/>
              <a:t>产业链协同发展的意义</a:t>
            </a:r>
            <a:endParaRPr altLang="en-US" lang="zh-CN"/>
          </a:p>
          <a:p>
            <a:r>
              <a:rPr altLang="en-US" lang="zh-CN"/>
              <a:t>提高生产效率：通过协同合作，企业可以优化资源配置，提高生产效率，降低成本</a:t>
            </a:r>
            <a:endParaRPr altLang="en-US" lang="zh-CN"/>
          </a:p>
          <a:p>
            <a:r>
              <a:rPr altLang="en-US" lang="zh-CN"/>
              <a:t>提升产品质量：产业链协同发展可以促进技术创新，提升产品质量，增强市场竞争力</a:t>
            </a:r>
            <a:endParaRPr altLang="en-US" lang="zh-CN"/>
          </a:p>
          <a:p>
            <a:r>
              <a:rPr altLang="en-US" lang="zh-CN"/>
              <a:t>促进企业转型升级：产业链协同发展有助于企业实现转型升级，向更高层次发展</a:t>
            </a:r>
            <a:endParaRPr altLang="en-US" lang="zh-CN"/>
          </a:p>
          <a:p>
            <a:r>
              <a:rPr altLang="en-US" lang="zh-CN"/>
              <a:t>推动产业升级：产业链协同发展可以促进整个产业的升级，提高产业整体竞争力</a:t>
            </a:r>
            <a:endParaRPr altLang="en-US" lang="zh-CN"/>
          </a:p>
        </p:txBody>
      </p:sp>
      <p:sp>
        <p:nvSpPr>
          <p:cNvPr id="10501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产业链协同发展的关键环节与措施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0000"/>
          </a:bodyPr>
          <a:p>
            <a:r>
              <a:rPr altLang="en-US" lang="zh-CN"/>
              <a:t>产业链协同发展的机遇  * 促进技术创新：产业链上下游企业之间的协同合作，可以促进技术创新和产品升级，提高整个行业的竞争力。 * 降低成本：通过协同合作，企业可以共享资源、降低采购成本、提高生产效率，从而降低整个产业链的成本。 * 提升产品质量：产业链上下游企业之间的紧密合作，可以确保产品质量和稳定性，提高客户满意度。</a:t>
            </a:r>
            <a:endParaRPr altLang="en-US" lang="zh-CN"/>
          </a:p>
          <a:p>
            <a:pPr lvl="1"/>
            <a:r>
              <a:rPr altLang="en-US" lang="zh-CN"/>
              <a:t>* 促进技术创新：产业链上下游企业之间的协同合作，可以促进技术创新和产品升级，提高整个行业的竞争力。</a:t>
            </a:r>
            <a:endParaRPr altLang="en-US" lang="zh-CN"/>
          </a:p>
          <a:p>
            <a:pPr lvl="1"/>
            <a:r>
              <a:rPr altLang="en-US" lang="zh-CN"/>
              <a:t>* 降低成本：通过协同合作，企业可以共享资源、降低采购成本、提高生产效率，从而降低整个产业链的成本。</a:t>
            </a:r>
            <a:endParaRPr altLang="en-US" lang="zh-CN"/>
          </a:p>
          <a:p>
            <a:pPr lvl="1"/>
            <a:r>
              <a:rPr altLang="en-US" lang="zh-CN"/>
              <a:t>* 提升产品质量：产业链上下游企业之间的紧密合作，可以确保产品质量和稳定性，提高客户满意度。</a:t>
            </a:r>
            <a:endParaRPr altLang="en-US" lang="zh-CN"/>
          </a:p>
          <a:p>
            <a:r>
              <a:rPr altLang="en-US" lang="zh-CN"/>
              <a:t>产业链协同发展的挑战  * 信息不对称：产业链上下游企业之间可能存在信息不对称的情况，导致合作效率低下或合作失败。 * 利益分配不均：在协同发展中，可能会出现利益分配不均的情况，导致部分企业失去积极性或合作关系破裂。 * 法律法规限制：在某些情况下，法律法规可能限制产业链上下游企业之间的协同合作，需要遵守相关法律法规和政策。</a:t>
            </a:r>
            <a:endParaRPr altLang="en-US" lang="zh-CN"/>
          </a:p>
          <a:p>
            <a:pPr lvl="1"/>
            <a:r>
              <a:rPr altLang="en-US" lang="zh-CN"/>
              <a:t>* 信息不对称：产业链上下游企业之间可能存在信息不对称的情况，导致合作效率低下或合作失败。</a:t>
            </a:r>
            <a:endParaRPr altLang="en-US" lang="zh-CN"/>
          </a:p>
          <a:p>
            <a:pPr lvl="1"/>
            <a:r>
              <a:rPr altLang="en-US" lang="zh-CN"/>
              <a:t>* 利益分配不均：在协同发展中，可能会出现利益分配不均的情况，导致部分企业失去积极性或合作关系破裂。</a:t>
            </a:r>
            <a:endParaRPr altLang="en-US" lang="zh-CN"/>
          </a:p>
          <a:p>
            <a:pPr lvl="1"/>
            <a:r>
              <a:rPr altLang="en-US" lang="zh-CN"/>
              <a:t>* 法律法规限制：在某些情况下，法律法规可能限制产业链上下游企业之间的协同合作，需要遵守相关法律法规和政策。</a:t>
            </a:r>
            <a:endParaRPr altLang="en-US" lang="zh-CN"/>
          </a:p>
        </p:txBody>
      </p:sp>
      <p:sp>
        <p:nvSpPr>
          <p:cNvPr id="10502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产业链协同发展的机遇与挑战分析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产业链协同发展的未来趋势预测</a:t>
            </a:r>
            <a:endParaRPr altLang="en-US" lang="zh-CN"/>
          </a:p>
        </p:txBody>
      </p:sp>
      <p:sp>
        <p:nvSpPr>
          <p:cNvPr id="10502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数字化转型：利用大数据、云计算等技术提升产业链协同效率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智能化升级：引入人工智能、机器人等技术提升装备制造自动化水平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绿色化发展：推动绿色制造技术，降低装备制造对环境的影响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全球化布局：加强国际合作，推动装备制造行业全球化发展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装备制造行业政策环境与政策建议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政策环境对行业发展的影响分析</a:t>
            </a:r>
            <a:endParaRPr altLang="en-US" lang="zh-CN"/>
          </a:p>
        </p:txBody>
      </p:sp>
      <p:sp>
        <p:nvSpPr>
          <p:cNvPr id="10503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政策环境概述：简述当前装备制造行业的政策环境，包括政策背景、政策目标、政策措施等。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政策环境对行业发展的影响：分析政策环境对装备制造行业发展的影响，包括促进和制约两个方面。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政策建议：针对当前政策环境存在的问题，提出相应的政策建议，以促进装备制造行业的健康发展。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未来展望：预测未来政策环境的变化趋势，以及其对装备制造行业发展的影响。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政策建议的提出与实施效果评估</a:t>
            </a:r>
            <a:endParaRPr altLang="en-US" lang="zh-CN"/>
          </a:p>
        </p:txBody>
      </p:sp>
      <p:sp>
        <p:nvSpPr>
          <p:cNvPr id="10504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政策建议的实施过程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政策建议的实施效果评估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政策建议的提出背景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政策建议的具体内容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政策环境的优化方向与措施建议</a:t>
            </a:r>
            <a:endParaRPr altLang="en-US" lang="zh-CN"/>
          </a:p>
        </p:txBody>
      </p:sp>
      <p:sp>
        <p:nvSpPr>
          <p:cNvPr id="10504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8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政策环境的现状分析：包括政策环境存在的问题、挑战和机遇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9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优化方向：提出政策环境的优化方向，如加强政策引导、加大资金支持、推动技术创新等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措施建议：针对优化方向，提出具体的措施建议，如制定更加完善的政策法规、加强政策宣传和培训、推动产学研合作等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实施效果评估：对政策环境的优化方向和措施建议的实施效果进行评估，并提出改进意见和建议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政策环境对未来发展的影响预测</a:t>
            </a:r>
            <a:endParaRPr altLang="en-US" lang="zh-CN"/>
          </a:p>
        </p:txBody>
      </p:sp>
      <p:sp>
        <p:nvSpPr>
          <p:cNvPr id="10505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政策环境对装备制造行业的影响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政策建议对未来发展的推动作用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政策环境变化对行业发展的挑战与机遇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未来政策环境对装备制造行业的趋势预测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5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8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2023-12-17T14:30:16Z</dcterms:created>
  <dcterms:modified xsi:type="dcterms:W3CDTF">2023-12-17T14:30:16Z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cbafdf8754c64652888b90f96145d617_21</vt:lpwstr>
  </property>
</Properties>
</file>